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  <p:sldMasterId id="2147483960" r:id="rId2"/>
  </p:sldMasterIdLst>
  <p:sldIdLst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43A79"/>
    <a:srgbClr val="D60093"/>
    <a:srgbClr val="CC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107" d="100"/>
          <a:sy n="107" d="100"/>
        </p:scale>
        <p:origin x="1188" y="26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230E1C-C739-4B65-AAFF-7C51DA050BF7}" type="doc">
      <dgm:prSet loTypeId="urn:microsoft.com/office/officeart/2005/8/layout/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96EEAD7-7621-4572-A051-5EECBCD68DA6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Screening &amp; Recruitment</a:t>
          </a:r>
          <a:endParaRPr lang="en-US" dirty="0"/>
        </a:p>
      </dgm:t>
    </dgm:pt>
    <dgm:pt modelId="{0051F0E3-DE31-4AC4-8D16-FB4162C1CD37}" type="parTrans" cxnId="{104043D5-C5DC-46F1-AB7E-A0F58600FE45}">
      <dgm:prSet/>
      <dgm:spPr/>
      <dgm:t>
        <a:bodyPr/>
        <a:lstStyle/>
        <a:p>
          <a:endParaRPr lang="en-US"/>
        </a:p>
      </dgm:t>
    </dgm:pt>
    <dgm:pt modelId="{EE98FEAD-6782-4ED0-AF05-40068D6BB3CF}" type="sibTrans" cxnId="{104043D5-C5DC-46F1-AB7E-A0F58600FE45}">
      <dgm:prSet/>
      <dgm:spPr/>
      <dgm:t>
        <a:bodyPr/>
        <a:lstStyle/>
        <a:p>
          <a:endParaRPr lang="en-US"/>
        </a:p>
      </dgm:t>
    </dgm:pt>
    <dgm:pt modelId="{AED9566F-CA74-41ED-A7CA-E263993B76D9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Attending for session 1 </a:t>
          </a:r>
        </a:p>
        <a:p>
          <a:r>
            <a:rPr lang="en-US" dirty="0" smtClean="0"/>
            <a:t>(9 pm)</a:t>
          </a:r>
          <a:endParaRPr lang="en-US" dirty="0"/>
        </a:p>
      </dgm:t>
    </dgm:pt>
    <dgm:pt modelId="{98A7DD2D-D5A4-4F0A-8DBD-BAB5DE7115EB}" type="parTrans" cxnId="{76C24031-2475-4AE0-BC83-1E193FB67DCD}">
      <dgm:prSet/>
      <dgm:spPr/>
      <dgm:t>
        <a:bodyPr/>
        <a:lstStyle/>
        <a:p>
          <a:endParaRPr lang="en-US"/>
        </a:p>
      </dgm:t>
    </dgm:pt>
    <dgm:pt modelId="{2575E7D5-EAB4-4408-BDEE-6D31EC5F4428}" type="sibTrans" cxnId="{76C24031-2475-4AE0-BC83-1E193FB67DCD}">
      <dgm:prSet/>
      <dgm:spPr/>
      <dgm:t>
        <a:bodyPr/>
        <a:lstStyle/>
        <a:p>
          <a:endParaRPr lang="en-US"/>
        </a:p>
      </dgm:t>
    </dgm:pt>
    <dgm:pt modelId="{5CC73C59-C8CE-4208-B407-F126012AA990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8 hours sleep </a:t>
          </a:r>
          <a:r>
            <a:rPr lang="en-US" dirty="0" smtClean="0"/>
            <a:t>study </a:t>
          </a:r>
          <a:r>
            <a:rPr lang="en-US" dirty="0"/>
            <a:t>session</a:t>
          </a:r>
        </a:p>
      </dgm:t>
    </dgm:pt>
    <dgm:pt modelId="{664A91E6-68A7-4BAE-AD6A-CB29FFE03B7D}" type="parTrans" cxnId="{1C2209CD-FBA1-4125-9D29-D41E6BB37480}">
      <dgm:prSet/>
      <dgm:spPr/>
      <dgm:t>
        <a:bodyPr/>
        <a:lstStyle/>
        <a:p>
          <a:endParaRPr lang="en-US"/>
        </a:p>
      </dgm:t>
    </dgm:pt>
    <dgm:pt modelId="{A4BC2E4D-DD7F-4985-9058-0A90B829AEAC}" type="sibTrans" cxnId="{1C2209CD-FBA1-4125-9D29-D41E6BB37480}">
      <dgm:prSet/>
      <dgm:spPr/>
      <dgm:t>
        <a:bodyPr/>
        <a:lstStyle/>
        <a:p>
          <a:endParaRPr lang="en-US"/>
        </a:p>
      </dgm:t>
    </dgm:pt>
    <dgm:pt modelId="{3B9BCC0A-296B-45E5-8689-86BB24C28FE1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Blood sample test</a:t>
          </a:r>
        </a:p>
      </dgm:t>
    </dgm:pt>
    <dgm:pt modelId="{E9ECE590-27E9-4D7D-B9B4-B82E6CDDA742}" type="parTrans" cxnId="{8E58B7C2-D8AD-47A1-B29B-7F033BF61BF3}">
      <dgm:prSet/>
      <dgm:spPr/>
      <dgm:t>
        <a:bodyPr/>
        <a:lstStyle/>
        <a:p>
          <a:endParaRPr lang="en-US"/>
        </a:p>
      </dgm:t>
    </dgm:pt>
    <dgm:pt modelId="{2F3EC72C-4F8D-40E0-A0F1-6CD2D4DC2BBF}" type="sibTrans" cxnId="{8E58B7C2-D8AD-47A1-B29B-7F033BF61BF3}">
      <dgm:prSet/>
      <dgm:spPr/>
      <dgm:t>
        <a:bodyPr/>
        <a:lstStyle/>
        <a:p>
          <a:endParaRPr lang="en-US"/>
        </a:p>
      </dgm:t>
    </dgm:pt>
    <dgm:pt modelId="{A8C35DE3-BEB5-47EA-A0C8-F086DB6AA2AE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Psychological and cognitive </a:t>
          </a:r>
          <a:r>
            <a:rPr lang="en-US" dirty="0" smtClean="0"/>
            <a:t>tests</a:t>
          </a:r>
          <a:endParaRPr lang="en-US" dirty="0"/>
        </a:p>
      </dgm:t>
    </dgm:pt>
    <dgm:pt modelId="{D529C641-E0CA-4487-A2AA-AFADD496F15E}" type="parTrans" cxnId="{BFBF215F-F16D-405F-A650-CA4596E89602}">
      <dgm:prSet/>
      <dgm:spPr/>
      <dgm:t>
        <a:bodyPr/>
        <a:lstStyle/>
        <a:p>
          <a:endParaRPr lang="en-US"/>
        </a:p>
      </dgm:t>
    </dgm:pt>
    <dgm:pt modelId="{4E02491C-EB30-407E-BFFE-1D31EDBB0FC8}" type="sibTrans" cxnId="{BFBF215F-F16D-405F-A650-CA4596E89602}">
      <dgm:prSet/>
      <dgm:spPr/>
      <dgm:t>
        <a:bodyPr/>
        <a:lstStyle/>
        <a:p>
          <a:endParaRPr lang="en-US"/>
        </a:p>
      </dgm:t>
    </dgm:pt>
    <dgm:pt modelId="{1A320760-CCA3-465F-B831-F56CD68BC253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Disengagement</a:t>
          </a:r>
          <a:endParaRPr lang="en-US" dirty="0"/>
        </a:p>
      </dgm:t>
    </dgm:pt>
    <dgm:pt modelId="{12EDED9B-9835-46CD-B5A1-96330176BFF6}" type="parTrans" cxnId="{0C3F2A0C-24D1-42BF-80E9-517D6D131E9C}">
      <dgm:prSet/>
      <dgm:spPr/>
      <dgm:t>
        <a:bodyPr/>
        <a:lstStyle/>
        <a:p>
          <a:endParaRPr lang="en-US"/>
        </a:p>
      </dgm:t>
    </dgm:pt>
    <dgm:pt modelId="{925DAEB4-B2CA-4246-A7F9-F8646A60D97A}" type="sibTrans" cxnId="{0C3F2A0C-24D1-42BF-80E9-517D6D131E9C}">
      <dgm:prSet/>
      <dgm:spPr/>
      <dgm:t>
        <a:bodyPr/>
        <a:lstStyle/>
        <a:p>
          <a:endParaRPr lang="en-US"/>
        </a:p>
      </dgm:t>
    </dgm:pt>
    <dgm:pt modelId="{E48D1CDF-E20C-4E24-AF5E-42BEAF482BED}" type="pres">
      <dgm:prSet presAssocID="{EF230E1C-C739-4B65-AAFF-7C51DA050BF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1EDE1353-AF21-4520-B78E-9EEBBA874D97}" type="pres">
      <dgm:prSet presAssocID="{296EEAD7-7621-4572-A051-5EECBCD68DA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CC79A96-9DEC-4CB6-9B8B-DE55757F479B}" type="pres">
      <dgm:prSet presAssocID="{EE98FEAD-6782-4ED0-AF05-40068D6BB3CF}" presName="sibTrans" presStyleLbl="sibTrans2D1" presStyleIdx="0" presStyleCnt="5"/>
      <dgm:spPr/>
      <dgm:t>
        <a:bodyPr/>
        <a:lstStyle/>
        <a:p>
          <a:endParaRPr lang="en-MY"/>
        </a:p>
      </dgm:t>
    </dgm:pt>
    <dgm:pt modelId="{E11BC1A5-0225-478D-9F53-9853E9B828A4}" type="pres">
      <dgm:prSet presAssocID="{EE98FEAD-6782-4ED0-AF05-40068D6BB3CF}" presName="connectorText" presStyleLbl="sibTrans2D1" presStyleIdx="0" presStyleCnt="5"/>
      <dgm:spPr/>
      <dgm:t>
        <a:bodyPr/>
        <a:lstStyle/>
        <a:p>
          <a:endParaRPr lang="en-MY"/>
        </a:p>
      </dgm:t>
    </dgm:pt>
    <dgm:pt modelId="{E90754FC-FECF-4BAD-8513-CD75331E9758}" type="pres">
      <dgm:prSet presAssocID="{AED9566F-CA74-41ED-A7CA-E263993B76D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8CD676-4176-4712-BDBC-A96A5871894F}" type="pres">
      <dgm:prSet presAssocID="{2575E7D5-EAB4-4408-BDEE-6D31EC5F4428}" presName="sibTrans" presStyleLbl="sibTrans2D1" presStyleIdx="1" presStyleCnt="5"/>
      <dgm:spPr/>
      <dgm:t>
        <a:bodyPr/>
        <a:lstStyle/>
        <a:p>
          <a:endParaRPr lang="en-MY"/>
        </a:p>
      </dgm:t>
    </dgm:pt>
    <dgm:pt modelId="{3ADEF94D-40F6-4FA9-A1BD-79841714A660}" type="pres">
      <dgm:prSet presAssocID="{2575E7D5-EAB4-4408-BDEE-6D31EC5F4428}" presName="connectorText" presStyleLbl="sibTrans2D1" presStyleIdx="1" presStyleCnt="5"/>
      <dgm:spPr/>
      <dgm:t>
        <a:bodyPr/>
        <a:lstStyle/>
        <a:p>
          <a:endParaRPr lang="en-MY"/>
        </a:p>
      </dgm:t>
    </dgm:pt>
    <dgm:pt modelId="{3DE67B19-B5BB-4C2A-B93B-D73154BA886B}" type="pres">
      <dgm:prSet presAssocID="{5CC73C59-C8CE-4208-B407-F126012AA99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7436C-FE52-461F-A037-991818028775}" type="pres">
      <dgm:prSet presAssocID="{A4BC2E4D-DD7F-4985-9058-0A90B829AEAC}" presName="sibTrans" presStyleLbl="sibTrans2D1" presStyleIdx="2" presStyleCnt="5"/>
      <dgm:spPr/>
      <dgm:t>
        <a:bodyPr/>
        <a:lstStyle/>
        <a:p>
          <a:endParaRPr lang="en-MY"/>
        </a:p>
      </dgm:t>
    </dgm:pt>
    <dgm:pt modelId="{FEA387D8-876F-490B-899D-103FBC6A4224}" type="pres">
      <dgm:prSet presAssocID="{A4BC2E4D-DD7F-4985-9058-0A90B829AEAC}" presName="connectorText" presStyleLbl="sibTrans2D1" presStyleIdx="2" presStyleCnt="5"/>
      <dgm:spPr/>
      <dgm:t>
        <a:bodyPr/>
        <a:lstStyle/>
        <a:p>
          <a:endParaRPr lang="en-MY"/>
        </a:p>
      </dgm:t>
    </dgm:pt>
    <dgm:pt modelId="{E492CC5D-CA93-44F7-9481-66FF07311424}" type="pres">
      <dgm:prSet presAssocID="{3B9BCC0A-296B-45E5-8689-86BB24C28FE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5EEE8D-BE84-414F-9BDD-5059BD7DF00A}" type="pres">
      <dgm:prSet presAssocID="{2F3EC72C-4F8D-40E0-A0F1-6CD2D4DC2BBF}" presName="sibTrans" presStyleLbl="sibTrans2D1" presStyleIdx="3" presStyleCnt="5"/>
      <dgm:spPr/>
      <dgm:t>
        <a:bodyPr/>
        <a:lstStyle/>
        <a:p>
          <a:endParaRPr lang="en-MY"/>
        </a:p>
      </dgm:t>
    </dgm:pt>
    <dgm:pt modelId="{4062C4BA-49BF-4150-95E6-3391BA2AA6CD}" type="pres">
      <dgm:prSet presAssocID="{2F3EC72C-4F8D-40E0-A0F1-6CD2D4DC2BBF}" presName="connectorText" presStyleLbl="sibTrans2D1" presStyleIdx="3" presStyleCnt="5"/>
      <dgm:spPr/>
      <dgm:t>
        <a:bodyPr/>
        <a:lstStyle/>
        <a:p>
          <a:endParaRPr lang="en-MY"/>
        </a:p>
      </dgm:t>
    </dgm:pt>
    <dgm:pt modelId="{BF22728F-B745-4C53-86DA-A0BD40417A28}" type="pres">
      <dgm:prSet presAssocID="{A8C35DE3-BEB5-47EA-A0C8-F086DB6AA2A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C2B3F-F0FA-4624-9EAD-29699A5F6A83}" type="pres">
      <dgm:prSet presAssocID="{4E02491C-EB30-407E-BFFE-1D31EDBB0FC8}" presName="sibTrans" presStyleLbl="sibTrans2D1" presStyleIdx="4" presStyleCnt="5"/>
      <dgm:spPr/>
      <dgm:t>
        <a:bodyPr/>
        <a:lstStyle/>
        <a:p>
          <a:endParaRPr lang="en-MY"/>
        </a:p>
      </dgm:t>
    </dgm:pt>
    <dgm:pt modelId="{73E8E860-6C50-4344-85AD-177CD833372B}" type="pres">
      <dgm:prSet presAssocID="{4E02491C-EB30-407E-BFFE-1D31EDBB0FC8}" presName="connectorText" presStyleLbl="sibTrans2D1" presStyleIdx="4" presStyleCnt="5"/>
      <dgm:spPr/>
      <dgm:t>
        <a:bodyPr/>
        <a:lstStyle/>
        <a:p>
          <a:endParaRPr lang="en-MY"/>
        </a:p>
      </dgm:t>
    </dgm:pt>
    <dgm:pt modelId="{46A9AB4B-912C-447D-8632-C9F0DF69E27C}" type="pres">
      <dgm:prSet presAssocID="{1A320760-CCA3-465F-B831-F56CD68BC25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C24031-2475-4AE0-BC83-1E193FB67DCD}" srcId="{EF230E1C-C739-4B65-AAFF-7C51DA050BF7}" destId="{AED9566F-CA74-41ED-A7CA-E263993B76D9}" srcOrd="1" destOrd="0" parTransId="{98A7DD2D-D5A4-4F0A-8DBD-BAB5DE7115EB}" sibTransId="{2575E7D5-EAB4-4408-BDEE-6D31EC5F4428}"/>
    <dgm:cxn modelId="{12B2247E-F406-4CD4-8567-4C8363D57760}" type="presOf" srcId="{EE98FEAD-6782-4ED0-AF05-40068D6BB3CF}" destId="{FCC79A96-9DEC-4CB6-9B8B-DE55757F479B}" srcOrd="0" destOrd="0" presId="urn:microsoft.com/office/officeart/2005/8/layout/process5"/>
    <dgm:cxn modelId="{1C2209CD-FBA1-4125-9D29-D41E6BB37480}" srcId="{EF230E1C-C739-4B65-AAFF-7C51DA050BF7}" destId="{5CC73C59-C8CE-4208-B407-F126012AA990}" srcOrd="2" destOrd="0" parTransId="{664A91E6-68A7-4BAE-AD6A-CB29FFE03B7D}" sibTransId="{A4BC2E4D-DD7F-4985-9058-0A90B829AEAC}"/>
    <dgm:cxn modelId="{A5D0623B-3CF7-452A-990A-8DF9F950B261}" type="presOf" srcId="{2F3EC72C-4F8D-40E0-A0F1-6CD2D4DC2BBF}" destId="{065EEE8D-BE84-414F-9BDD-5059BD7DF00A}" srcOrd="0" destOrd="0" presId="urn:microsoft.com/office/officeart/2005/8/layout/process5"/>
    <dgm:cxn modelId="{D80FD0E1-1962-4FC6-A729-1E23947C3C86}" type="presOf" srcId="{AED9566F-CA74-41ED-A7CA-E263993B76D9}" destId="{E90754FC-FECF-4BAD-8513-CD75331E9758}" srcOrd="0" destOrd="0" presId="urn:microsoft.com/office/officeart/2005/8/layout/process5"/>
    <dgm:cxn modelId="{9F6ACADE-E658-4055-96B9-FC60F9E75BE2}" type="presOf" srcId="{4E02491C-EB30-407E-BFFE-1D31EDBB0FC8}" destId="{73E8E860-6C50-4344-85AD-177CD833372B}" srcOrd="1" destOrd="0" presId="urn:microsoft.com/office/officeart/2005/8/layout/process5"/>
    <dgm:cxn modelId="{940D30FB-1B81-4B4C-8B5E-2E6BA896C60E}" type="presOf" srcId="{EE98FEAD-6782-4ED0-AF05-40068D6BB3CF}" destId="{E11BC1A5-0225-478D-9F53-9853E9B828A4}" srcOrd="1" destOrd="0" presId="urn:microsoft.com/office/officeart/2005/8/layout/process5"/>
    <dgm:cxn modelId="{CD788B48-5377-4C59-ACF9-42264BF0298B}" type="presOf" srcId="{3B9BCC0A-296B-45E5-8689-86BB24C28FE1}" destId="{E492CC5D-CA93-44F7-9481-66FF07311424}" srcOrd="0" destOrd="0" presId="urn:microsoft.com/office/officeart/2005/8/layout/process5"/>
    <dgm:cxn modelId="{3221B31D-365B-49A4-BE6A-B962FCC48E86}" type="presOf" srcId="{4E02491C-EB30-407E-BFFE-1D31EDBB0FC8}" destId="{33DC2B3F-F0FA-4624-9EAD-29699A5F6A83}" srcOrd="0" destOrd="0" presId="urn:microsoft.com/office/officeart/2005/8/layout/process5"/>
    <dgm:cxn modelId="{8E58B7C2-D8AD-47A1-B29B-7F033BF61BF3}" srcId="{EF230E1C-C739-4B65-AAFF-7C51DA050BF7}" destId="{3B9BCC0A-296B-45E5-8689-86BB24C28FE1}" srcOrd="3" destOrd="0" parTransId="{E9ECE590-27E9-4D7D-B9B4-B82E6CDDA742}" sibTransId="{2F3EC72C-4F8D-40E0-A0F1-6CD2D4DC2BBF}"/>
    <dgm:cxn modelId="{4E690CF5-D3AD-4E34-8070-83990D13266B}" type="presOf" srcId="{A4BC2E4D-DD7F-4985-9058-0A90B829AEAC}" destId="{FEA387D8-876F-490B-899D-103FBC6A4224}" srcOrd="1" destOrd="0" presId="urn:microsoft.com/office/officeart/2005/8/layout/process5"/>
    <dgm:cxn modelId="{6EE1CAE1-665F-4ABF-8FF7-6461ED14C844}" type="presOf" srcId="{A8C35DE3-BEB5-47EA-A0C8-F086DB6AA2AE}" destId="{BF22728F-B745-4C53-86DA-A0BD40417A28}" srcOrd="0" destOrd="0" presId="urn:microsoft.com/office/officeart/2005/8/layout/process5"/>
    <dgm:cxn modelId="{D5979400-F11D-485E-83C2-912BAE93EE15}" type="presOf" srcId="{2575E7D5-EAB4-4408-BDEE-6D31EC5F4428}" destId="{3ADEF94D-40F6-4FA9-A1BD-79841714A660}" srcOrd="1" destOrd="0" presId="urn:microsoft.com/office/officeart/2005/8/layout/process5"/>
    <dgm:cxn modelId="{FDCD8E07-C2A3-4173-B286-5C18E1993CC4}" type="presOf" srcId="{A4BC2E4D-DD7F-4985-9058-0A90B829AEAC}" destId="{5AB7436C-FE52-461F-A037-991818028775}" srcOrd="0" destOrd="0" presId="urn:microsoft.com/office/officeart/2005/8/layout/process5"/>
    <dgm:cxn modelId="{F34C0BEA-25D2-4DAA-A8CC-2F00D4492867}" type="presOf" srcId="{1A320760-CCA3-465F-B831-F56CD68BC253}" destId="{46A9AB4B-912C-447D-8632-C9F0DF69E27C}" srcOrd="0" destOrd="0" presId="urn:microsoft.com/office/officeart/2005/8/layout/process5"/>
    <dgm:cxn modelId="{6BB5D282-4573-428B-93BC-2DF9D7269AB1}" type="presOf" srcId="{2575E7D5-EAB4-4408-BDEE-6D31EC5F4428}" destId="{968CD676-4176-4712-BDBC-A96A5871894F}" srcOrd="0" destOrd="0" presId="urn:microsoft.com/office/officeart/2005/8/layout/process5"/>
    <dgm:cxn modelId="{237EF0FA-D27F-41C6-842D-5B9348E95E32}" type="presOf" srcId="{5CC73C59-C8CE-4208-B407-F126012AA990}" destId="{3DE67B19-B5BB-4C2A-B93B-D73154BA886B}" srcOrd="0" destOrd="0" presId="urn:microsoft.com/office/officeart/2005/8/layout/process5"/>
    <dgm:cxn modelId="{052E99FD-F127-46DB-A145-97D0AA615956}" type="presOf" srcId="{2F3EC72C-4F8D-40E0-A0F1-6CD2D4DC2BBF}" destId="{4062C4BA-49BF-4150-95E6-3391BA2AA6CD}" srcOrd="1" destOrd="0" presId="urn:microsoft.com/office/officeart/2005/8/layout/process5"/>
    <dgm:cxn modelId="{BFBF215F-F16D-405F-A650-CA4596E89602}" srcId="{EF230E1C-C739-4B65-AAFF-7C51DA050BF7}" destId="{A8C35DE3-BEB5-47EA-A0C8-F086DB6AA2AE}" srcOrd="4" destOrd="0" parTransId="{D529C641-E0CA-4487-A2AA-AFADD496F15E}" sibTransId="{4E02491C-EB30-407E-BFFE-1D31EDBB0FC8}"/>
    <dgm:cxn modelId="{4A80E7B2-8F4B-47FB-92D9-E3CDD88A7C80}" type="presOf" srcId="{EF230E1C-C739-4B65-AAFF-7C51DA050BF7}" destId="{E48D1CDF-E20C-4E24-AF5E-42BEAF482BED}" srcOrd="0" destOrd="0" presId="urn:microsoft.com/office/officeart/2005/8/layout/process5"/>
    <dgm:cxn modelId="{0C3F2A0C-24D1-42BF-80E9-517D6D131E9C}" srcId="{EF230E1C-C739-4B65-AAFF-7C51DA050BF7}" destId="{1A320760-CCA3-465F-B831-F56CD68BC253}" srcOrd="5" destOrd="0" parTransId="{12EDED9B-9835-46CD-B5A1-96330176BFF6}" sibTransId="{925DAEB4-B2CA-4246-A7F9-F8646A60D97A}"/>
    <dgm:cxn modelId="{104043D5-C5DC-46F1-AB7E-A0F58600FE45}" srcId="{EF230E1C-C739-4B65-AAFF-7C51DA050BF7}" destId="{296EEAD7-7621-4572-A051-5EECBCD68DA6}" srcOrd="0" destOrd="0" parTransId="{0051F0E3-DE31-4AC4-8D16-FB4162C1CD37}" sibTransId="{EE98FEAD-6782-4ED0-AF05-40068D6BB3CF}"/>
    <dgm:cxn modelId="{A64CD804-08C1-416F-81CB-8C640B964237}" type="presOf" srcId="{296EEAD7-7621-4572-A051-5EECBCD68DA6}" destId="{1EDE1353-AF21-4520-B78E-9EEBBA874D97}" srcOrd="0" destOrd="0" presId="urn:microsoft.com/office/officeart/2005/8/layout/process5"/>
    <dgm:cxn modelId="{790CEAD2-8409-47F5-A76B-C3CCFCAC332E}" type="presParOf" srcId="{E48D1CDF-E20C-4E24-AF5E-42BEAF482BED}" destId="{1EDE1353-AF21-4520-B78E-9EEBBA874D97}" srcOrd="0" destOrd="0" presId="urn:microsoft.com/office/officeart/2005/8/layout/process5"/>
    <dgm:cxn modelId="{B28CB76F-0F0D-4909-92F1-AA3CB37A91FC}" type="presParOf" srcId="{E48D1CDF-E20C-4E24-AF5E-42BEAF482BED}" destId="{FCC79A96-9DEC-4CB6-9B8B-DE55757F479B}" srcOrd="1" destOrd="0" presId="urn:microsoft.com/office/officeart/2005/8/layout/process5"/>
    <dgm:cxn modelId="{1525D14C-F777-40DC-AB9A-156DA5D30DBE}" type="presParOf" srcId="{FCC79A96-9DEC-4CB6-9B8B-DE55757F479B}" destId="{E11BC1A5-0225-478D-9F53-9853E9B828A4}" srcOrd="0" destOrd="0" presId="urn:microsoft.com/office/officeart/2005/8/layout/process5"/>
    <dgm:cxn modelId="{C31F0ECC-CD7E-40C5-9A62-2C9EE2B9456F}" type="presParOf" srcId="{E48D1CDF-E20C-4E24-AF5E-42BEAF482BED}" destId="{E90754FC-FECF-4BAD-8513-CD75331E9758}" srcOrd="2" destOrd="0" presId="urn:microsoft.com/office/officeart/2005/8/layout/process5"/>
    <dgm:cxn modelId="{F2599973-4B69-46C5-9D82-3C21AD533A0F}" type="presParOf" srcId="{E48D1CDF-E20C-4E24-AF5E-42BEAF482BED}" destId="{968CD676-4176-4712-BDBC-A96A5871894F}" srcOrd="3" destOrd="0" presId="urn:microsoft.com/office/officeart/2005/8/layout/process5"/>
    <dgm:cxn modelId="{1A7EA143-0E9B-4C47-80A4-A8693146914D}" type="presParOf" srcId="{968CD676-4176-4712-BDBC-A96A5871894F}" destId="{3ADEF94D-40F6-4FA9-A1BD-79841714A660}" srcOrd="0" destOrd="0" presId="urn:microsoft.com/office/officeart/2005/8/layout/process5"/>
    <dgm:cxn modelId="{19196028-66B2-4606-9C12-4858009DCA2B}" type="presParOf" srcId="{E48D1CDF-E20C-4E24-AF5E-42BEAF482BED}" destId="{3DE67B19-B5BB-4C2A-B93B-D73154BA886B}" srcOrd="4" destOrd="0" presId="urn:microsoft.com/office/officeart/2005/8/layout/process5"/>
    <dgm:cxn modelId="{616C934C-67AC-4F18-B9EC-539DCA7376BA}" type="presParOf" srcId="{E48D1CDF-E20C-4E24-AF5E-42BEAF482BED}" destId="{5AB7436C-FE52-461F-A037-991818028775}" srcOrd="5" destOrd="0" presId="urn:microsoft.com/office/officeart/2005/8/layout/process5"/>
    <dgm:cxn modelId="{A33825BD-E077-48BA-93C2-BDFE3F253FA8}" type="presParOf" srcId="{5AB7436C-FE52-461F-A037-991818028775}" destId="{FEA387D8-876F-490B-899D-103FBC6A4224}" srcOrd="0" destOrd="0" presId="urn:microsoft.com/office/officeart/2005/8/layout/process5"/>
    <dgm:cxn modelId="{F87D2C8D-5EFE-487D-8149-C8ADA87FE1B7}" type="presParOf" srcId="{E48D1CDF-E20C-4E24-AF5E-42BEAF482BED}" destId="{E492CC5D-CA93-44F7-9481-66FF07311424}" srcOrd="6" destOrd="0" presId="urn:microsoft.com/office/officeart/2005/8/layout/process5"/>
    <dgm:cxn modelId="{809B8651-B73D-442B-AEC3-6ECA143E2EAA}" type="presParOf" srcId="{E48D1CDF-E20C-4E24-AF5E-42BEAF482BED}" destId="{065EEE8D-BE84-414F-9BDD-5059BD7DF00A}" srcOrd="7" destOrd="0" presId="urn:microsoft.com/office/officeart/2005/8/layout/process5"/>
    <dgm:cxn modelId="{99148ECA-6486-4AC9-94EB-24D7BC80089B}" type="presParOf" srcId="{065EEE8D-BE84-414F-9BDD-5059BD7DF00A}" destId="{4062C4BA-49BF-4150-95E6-3391BA2AA6CD}" srcOrd="0" destOrd="0" presId="urn:microsoft.com/office/officeart/2005/8/layout/process5"/>
    <dgm:cxn modelId="{23518BAF-3854-4DE7-9DE6-91EE33AD7F26}" type="presParOf" srcId="{E48D1CDF-E20C-4E24-AF5E-42BEAF482BED}" destId="{BF22728F-B745-4C53-86DA-A0BD40417A28}" srcOrd="8" destOrd="0" presId="urn:microsoft.com/office/officeart/2005/8/layout/process5"/>
    <dgm:cxn modelId="{37A59ACD-2208-4DB7-B141-48738310DC64}" type="presParOf" srcId="{E48D1CDF-E20C-4E24-AF5E-42BEAF482BED}" destId="{33DC2B3F-F0FA-4624-9EAD-29699A5F6A83}" srcOrd="9" destOrd="0" presId="urn:microsoft.com/office/officeart/2005/8/layout/process5"/>
    <dgm:cxn modelId="{B9DBED75-E5B1-4C26-BD6D-581EE1E2C810}" type="presParOf" srcId="{33DC2B3F-F0FA-4624-9EAD-29699A5F6A83}" destId="{73E8E860-6C50-4344-85AD-177CD833372B}" srcOrd="0" destOrd="0" presId="urn:microsoft.com/office/officeart/2005/8/layout/process5"/>
    <dgm:cxn modelId="{9E461EF3-90C7-4384-B31B-61ECE9F1C95D}" type="presParOf" srcId="{E48D1CDF-E20C-4E24-AF5E-42BEAF482BED}" destId="{46A9AB4B-912C-447D-8632-C9F0DF69E27C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230E1C-C739-4B65-AAFF-7C51DA050BF7}" type="doc">
      <dgm:prSet loTypeId="urn:microsoft.com/office/officeart/2005/8/layout/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ED9566F-CA74-41ED-A7CA-E263993B76D9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Attending  for session 2 (after </a:t>
          </a:r>
          <a:r>
            <a:rPr lang="en-US" dirty="0" err="1"/>
            <a:t>transmeridian</a:t>
          </a:r>
          <a:r>
            <a:rPr lang="en-US" dirty="0"/>
            <a:t> </a:t>
          </a:r>
          <a:r>
            <a:rPr lang="en-US" dirty="0" smtClean="0"/>
            <a:t>flight)</a:t>
          </a:r>
          <a:endParaRPr lang="en-US" dirty="0"/>
        </a:p>
      </dgm:t>
    </dgm:pt>
    <dgm:pt modelId="{98A7DD2D-D5A4-4F0A-8DBD-BAB5DE7115EB}" type="parTrans" cxnId="{76C24031-2475-4AE0-BC83-1E193FB67DCD}">
      <dgm:prSet/>
      <dgm:spPr/>
      <dgm:t>
        <a:bodyPr/>
        <a:lstStyle/>
        <a:p>
          <a:endParaRPr lang="en-US"/>
        </a:p>
      </dgm:t>
    </dgm:pt>
    <dgm:pt modelId="{2575E7D5-EAB4-4408-BDEE-6D31EC5F4428}" type="sibTrans" cxnId="{76C24031-2475-4AE0-BC83-1E193FB67DCD}">
      <dgm:prSet/>
      <dgm:spPr/>
      <dgm:t>
        <a:bodyPr/>
        <a:lstStyle/>
        <a:p>
          <a:endParaRPr lang="en-US"/>
        </a:p>
      </dgm:t>
    </dgm:pt>
    <dgm:pt modelId="{3B9BCC0A-296B-45E5-8689-86BB24C28FE1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Blood sample test</a:t>
          </a:r>
        </a:p>
      </dgm:t>
    </dgm:pt>
    <dgm:pt modelId="{E9ECE590-27E9-4D7D-B9B4-B82E6CDDA742}" type="parTrans" cxnId="{8E58B7C2-D8AD-47A1-B29B-7F033BF61BF3}">
      <dgm:prSet/>
      <dgm:spPr/>
      <dgm:t>
        <a:bodyPr/>
        <a:lstStyle/>
        <a:p>
          <a:endParaRPr lang="en-US"/>
        </a:p>
      </dgm:t>
    </dgm:pt>
    <dgm:pt modelId="{2F3EC72C-4F8D-40E0-A0F1-6CD2D4DC2BBF}" type="sibTrans" cxnId="{8E58B7C2-D8AD-47A1-B29B-7F033BF61BF3}">
      <dgm:prSet/>
      <dgm:spPr/>
      <dgm:t>
        <a:bodyPr/>
        <a:lstStyle/>
        <a:p>
          <a:endParaRPr lang="en-US"/>
        </a:p>
      </dgm:t>
    </dgm:pt>
    <dgm:pt modelId="{A8C35DE3-BEB5-47EA-A0C8-F086DB6AA2AE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Psychological and cognitive test</a:t>
          </a:r>
        </a:p>
      </dgm:t>
    </dgm:pt>
    <dgm:pt modelId="{D529C641-E0CA-4487-A2AA-AFADD496F15E}" type="parTrans" cxnId="{BFBF215F-F16D-405F-A650-CA4596E89602}">
      <dgm:prSet/>
      <dgm:spPr/>
      <dgm:t>
        <a:bodyPr/>
        <a:lstStyle/>
        <a:p>
          <a:endParaRPr lang="en-US"/>
        </a:p>
      </dgm:t>
    </dgm:pt>
    <dgm:pt modelId="{4E02491C-EB30-407E-BFFE-1D31EDBB0FC8}" type="sibTrans" cxnId="{BFBF215F-F16D-405F-A650-CA4596E89602}">
      <dgm:prSet/>
      <dgm:spPr/>
      <dgm:t>
        <a:bodyPr/>
        <a:lstStyle/>
        <a:p>
          <a:endParaRPr lang="en-US"/>
        </a:p>
      </dgm:t>
    </dgm:pt>
    <dgm:pt modelId="{1A320760-CCA3-465F-B831-F56CD68BC253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Termination</a:t>
          </a:r>
          <a:endParaRPr lang="en-US" dirty="0"/>
        </a:p>
      </dgm:t>
    </dgm:pt>
    <dgm:pt modelId="{12EDED9B-9835-46CD-B5A1-96330176BFF6}" type="parTrans" cxnId="{0C3F2A0C-24D1-42BF-80E9-517D6D131E9C}">
      <dgm:prSet/>
      <dgm:spPr/>
      <dgm:t>
        <a:bodyPr/>
        <a:lstStyle/>
        <a:p>
          <a:endParaRPr lang="en-US"/>
        </a:p>
      </dgm:t>
    </dgm:pt>
    <dgm:pt modelId="{925DAEB4-B2CA-4246-A7F9-F8646A60D97A}" type="sibTrans" cxnId="{0C3F2A0C-24D1-42BF-80E9-517D6D131E9C}">
      <dgm:prSet/>
      <dgm:spPr/>
      <dgm:t>
        <a:bodyPr/>
        <a:lstStyle/>
        <a:p>
          <a:endParaRPr lang="en-US"/>
        </a:p>
      </dgm:t>
    </dgm:pt>
    <dgm:pt modelId="{E48D1CDF-E20C-4E24-AF5E-42BEAF482BED}" type="pres">
      <dgm:prSet presAssocID="{EF230E1C-C739-4B65-AAFF-7C51DA050BF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90754FC-FECF-4BAD-8513-CD75331E9758}" type="pres">
      <dgm:prSet presAssocID="{AED9566F-CA74-41ED-A7CA-E263993B76D9}" presName="node" presStyleLbl="node1" presStyleIdx="0" presStyleCnt="4" custScaleX="140726" custScaleY="142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8CD676-4176-4712-BDBC-A96A5871894F}" type="pres">
      <dgm:prSet presAssocID="{2575E7D5-EAB4-4408-BDEE-6D31EC5F4428}" presName="sibTrans" presStyleLbl="sibTrans2D1" presStyleIdx="0" presStyleCnt="3"/>
      <dgm:spPr/>
      <dgm:t>
        <a:bodyPr/>
        <a:lstStyle/>
        <a:p>
          <a:endParaRPr lang="en-MY"/>
        </a:p>
      </dgm:t>
    </dgm:pt>
    <dgm:pt modelId="{3ADEF94D-40F6-4FA9-A1BD-79841714A660}" type="pres">
      <dgm:prSet presAssocID="{2575E7D5-EAB4-4408-BDEE-6D31EC5F4428}" presName="connectorText" presStyleLbl="sibTrans2D1" presStyleIdx="0" presStyleCnt="3"/>
      <dgm:spPr/>
      <dgm:t>
        <a:bodyPr/>
        <a:lstStyle/>
        <a:p>
          <a:endParaRPr lang="en-MY"/>
        </a:p>
      </dgm:t>
    </dgm:pt>
    <dgm:pt modelId="{E492CC5D-CA93-44F7-9481-66FF07311424}" type="pres">
      <dgm:prSet presAssocID="{3B9BCC0A-296B-45E5-8689-86BB24C28FE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5EEE8D-BE84-414F-9BDD-5059BD7DF00A}" type="pres">
      <dgm:prSet presAssocID="{2F3EC72C-4F8D-40E0-A0F1-6CD2D4DC2BBF}" presName="sibTrans" presStyleLbl="sibTrans2D1" presStyleIdx="1" presStyleCnt="3"/>
      <dgm:spPr/>
      <dgm:t>
        <a:bodyPr/>
        <a:lstStyle/>
        <a:p>
          <a:endParaRPr lang="en-MY"/>
        </a:p>
      </dgm:t>
    </dgm:pt>
    <dgm:pt modelId="{4062C4BA-49BF-4150-95E6-3391BA2AA6CD}" type="pres">
      <dgm:prSet presAssocID="{2F3EC72C-4F8D-40E0-A0F1-6CD2D4DC2BBF}" presName="connectorText" presStyleLbl="sibTrans2D1" presStyleIdx="1" presStyleCnt="3"/>
      <dgm:spPr/>
      <dgm:t>
        <a:bodyPr/>
        <a:lstStyle/>
        <a:p>
          <a:endParaRPr lang="en-MY"/>
        </a:p>
      </dgm:t>
    </dgm:pt>
    <dgm:pt modelId="{BF22728F-B745-4C53-86DA-A0BD40417A28}" type="pres">
      <dgm:prSet presAssocID="{A8C35DE3-BEB5-47EA-A0C8-F086DB6AA2A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C2B3F-F0FA-4624-9EAD-29699A5F6A83}" type="pres">
      <dgm:prSet presAssocID="{4E02491C-EB30-407E-BFFE-1D31EDBB0FC8}" presName="sibTrans" presStyleLbl="sibTrans2D1" presStyleIdx="2" presStyleCnt="3"/>
      <dgm:spPr/>
      <dgm:t>
        <a:bodyPr/>
        <a:lstStyle/>
        <a:p>
          <a:endParaRPr lang="en-MY"/>
        </a:p>
      </dgm:t>
    </dgm:pt>
    <dgm:pt modelId="{73E8E860-6C50-4344-85AD-177CD833372B}" type="pres">
      <dgm:prSet presAssocID="{4E02491C-EB30-407E-BFFE-1D31EDBB0FC8}" presName="connectorText" presStyleLbl="sibTrans2D1" presStyleIdx="2" presStyleCnt="3"/>
      <dgm:spPr/>
      <dgm:t>
        <a:bodyPr/>
        <a:lstStyle/>
        <a:p>
          <a:endParaRPr lang="en-MY"/>
        </a:p>
      </dgm:t>
    </dgm:pt>
    <dgm:pt modelId="{46A9AB4B-912C-447D-8632-C9F0DF69E27C}" type="pres">
      <dgm:prSet presAssocID="{1A320760-CCA3-465F-B831-F56CD68BC25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91F126-86B9-40F7-BA29-C9D753A6E0CA}" type="presOf" srcId="{AED9566F-CA74-41ED-A7CA-E263993B76D9}" destId="{E90754FC-FECF-4BAD-8513-CD75331E9758}" srcOrd="0" destOrd="0" presId="urn:microsoft.com/office/officeart/2005/8/layout/process5"/>
    <dgm:cxn modelId="{01CDF443-3C40-43DA-AA24-10BDDE92E041}" type="presOf" srcId="{3B9BCC0A-296B-45E5-8689-86BB24C28FE1}" destId="{E492CC5D-CA93-44F7-9481-66FF07311424}" srcOrd="0" destOrd="0" presId="urn:microsoft.com/office/officeart/2005/8/layout/process5"/>
    <dgm:cxn modelId="{A70E2A05-A2FC-4EA5-A7CB-24583BFFE862}" type="presOf" srcId="{1A320760-CCA3-465F-B831-F56CD68BC253}" destId="{46A9AB4B-912C-447D-8632-C9F0DF69E27C}" srcOrd="0" destOrd="0" presId="urn:microsoft.com/office/officeart/2005/8/layout/process5"/>
    <dgm:cxn modelId="{0ADC56EB-886D-4DF6-9F33-1EA0A888149C}" type="presOf" srcId="{EF230E1C-C739-4B65-AAFF-7C51DA050BF7}" destId="{E48D1CDF-E20C-4E24-AF5E-42BEAF482BED}" srcOrd="0" destOrd="0" presId="urn:microsoft.com/office/officeart/2005/8/layout/process5"/>
    <dgm:cxn modelId="{3C41AF55-B5ED-4CF7-AE28-F3C7749084C4}" type="presOf" srcId="{2F3EC72C-4F8D-40E0-A0F1-6CD2D4DC2BBF}" destId="{4062C4BA-49BF-4150-95E6-3391BA2AA6CD}" srcOrd="1" destOrd="0" presId="urn:microsoft.com/office/officeart/2005/8/layout/process5"/>
    <dgm:cxn modelId="{BFBF215F-F16D-405F-A650-CA4596E89602}" srcId="{EF230E1C-C739-4B65-AAFF-7C51DA050BF7}" destId="{A8C35DE3-BEB5-47EA-A0C8-F086DB6AA2AE}" srcOrd="2" destOrd="0" parTransId="{D529C641-E0CA-4487-A2AA-AFADD496F15E}" sibTransId="{4E02491C-EB30-407E-BFFE-1D31EDBB0FC8}"/>
    <dgm:cxn modelId="{7AEB96DF-FEA1-44FD-A252-18ADAB00888A}" type="presOf" srcId="{4E02491C-EB30-407E-BFFE-1D31EDBB0FC8}" destId="{73E8E860-6C50-4344-85AD-177CD833372B}" srcOrd="1" destOrd="0" presId="urn:microsoft.com/office/officeart/2005/8/layout/process5"/>
    <dgm:cxn modelId="{8E58B7C2-D8AD-47A1-B29B-7F033BF61BF3}" srcId="{EF230E1C-C739-4B65-AAFF-7C51DA050BF7}" destId="{3B9BCC0A-296B-45E5-8689-86BB24C28FE1}" srcOrd="1" destOrd="0" parTransId="{E9ECE590-27E9-4D7D-B9B4-B82E6CDDA742}" sibTransId="{2F3EC72C-4F8D-40E0-A0F1-6CD2D4DC2BBF}"/>
    <dgm:cxn modelId="{287E0C83-1592-45D0-89E1-734B3D1D32D0}" type="presOf" srcId="{A8C35DE3-BEB5-47EA-A0C8-F086DB6AA2AE}" destId="{BF22728F-B745-4C53-86DA-A0BD40417A28}" srcOrd="0" destOrd="0" presId="urn:microsoft.com/office/officeart/2005/8/layout/process5"/>
    <dgm:cxn modelId="{D33997FE-75E0-4715-BDAE-AE21C70BFAFF}" type="presOf" srcId="{2F3EC72C-4F8D-40E0-A0F1-6CD2D4DC2BBF}" destId="{065EEE8D-BE84-414F-9BDD-5059BD7DF00A}" srcOrd="0" destOrd="0" presId="urn:microsoft.com/office/officeart/2005/8/layout/process5"/>
    <dgm:cxn modelId="{0C3F2A0C-24D1-42BF-80E9-517D6D131E9C}" srcId="{EF230E1C-C739-4B65-AAFF-7C51DA050BF7}" destId="{1A320760-CCA3-465F-B831-F56CD68BC253}" srcOrd="3" destOrd="0" parTransId="{12EDED9B-9835-46CD-B5A1-96330176BFF6}" sibTransId="{925DAEB4-B2CA-4246-A7F9-F8646A60D97A}"/>
    <dgm:cxn modelId="{925C5747-D6BE-471C-B446-5739702D7B64}" type="presOf" srcId="{2575E7D5-EAB4-4408-BDEE-6D31EC5F4428}" destId="{3ADEF94D-40F6-4FA9-A1BD-79841714A660}" srcOrd="1" destOrd="0" presId="urn:microsoft.com/office/officeart/2005/8/layout/process5"/>
    <dgm:cxn modelId="{83704871-97D3-4AB7-AAE5-B11A0B8EE632}" type="presOf" srcId="{2575E7D5-EAB4-4408-BDEE-6D31EC5F4428}" destId="{968CD676-4176-4712-BDBC-A96A5871894F}" srcOrd="0" destOrd="0" presId="urn:microsoft.com/office/officeart/2005/8/layout/process5"/>
    <dgm:cxn modelId="{76C24031-2475-4AE0-BC83-1E193FB67DCD}" srcId="{EF230E1C-C739-4B65-AAFF-7C51DA050BF7}" destId="{AED9566F-CA74-41ED-A7CA-E263993B76D9}" srcOrd="0" destOrd="0" parTransId="{98A7DD2D-D5A4-4F0A-8DBD-BAB5DE7115EB}" sibTransId="{2575E7D5-EAB4-4408-BDEE-6D31EC5F4428}"/>
    <dgm:cxn modelId="{8E001E63-F61B-44BA-9243-1C59F345313D}" type="presOf" srcId="{4E02491C-EB30-407E-BFFE-1D31EDBB0FC8}" destId="{33DC2B3F-F0FA-4624-9EAD-29699A5F6A83}" srcOrd="0" destOrd="0" presId="urn:microsoft.com/office/officeart/2005/8/layout/process5"/>
    <dgm:cxn modelId="{89D59B88-172F-4438-821D-1393CBAB4B1D}" type="presParOf" srcId="{E48D1CDF-E20C-4E24-AF5E-42BEAF482BED}" destId="{E90754FC-FECF-4BAD-8513-CD75331E9758}" srcOrd="0" destOrd="0" presId="urn:microsoft.com/office/officeart/2005/8/layout/process5"/>
    <dgm:cxn modelId="{050B76BB-D38E-473C-B8ED-BCF4692A952A}" type="presParOf" srcId="{E48D1CDF-E20C-4E24-AF5E-42BEAF482BED}" destId="{968CD676-4176-4712-BDBC-A96A5871894F}" srcOrd="1" destOrd="0" presId="urn:microsoft.com/office/officeart/2005/8/layout/process5"/>
    <dgm:cxn modelId="{B67BD6FB-AFE8-4DFE-A591-8244F604CC6F}" type="presParOf" srcId="{968CD676-4176-4712-BDBC-A96A5871894F}" destId="{3ADEF94D-40F6-4FA9-A1BD-79841714A660}" srcOrd="0" destOrd="0" presId="urn:microsoft.com/office/officeart/2005/8/layout/process5"/>
    <dgm:cxn modelId="{831E5999-3914-49E0-8EAC-1F690BAA87BD}" type="presParOf" srcId="{E48D1CDF-E20C-4E24-AF5E-42BEAF482BED}" destId="{E492CC5D-CA93-44F7-9481-66FF07311424}" srcOrd="2" destOrd="0" presId="urn:microsoft.com/office/officeart/2005/8/layout/process5"/>
    <dgm:cxn modelId="{38E266D1-5F33-4883-8C78-B6A2E2AA8ACC}" type="presParOf" srcId="{E48D1CDF-E20C-4E24-AF5E-42BEAF482BED}" destId="{065EEE8D-BE84-414F-9BDD-5059BD7DF00A}" srcOrd="3" destOrd="0" presId="urn:microsoft.com/office/officeart/2005/8/layout/process5"/>
    <dgm:cxn modelId="{902A720C-A805-4FEB-B44A-7868BAD58EFF}" type="presParOf" srcId="{065EEE8D-BE84-414F-9BDD-5059BD7DF00A}" destId="{4062C4BA-49BF-4150-95E6-3391BA2AA6CD}" srcOrd="0" destOrd="0" presId="urn:microsoft.com/office/officeart/2005/8/layout/process5"/>
    <dgm:cxn modelId="{1845E514-C55E-4837-8645-41B1A3C0F496}" type="presParOf" srcId="{E48D1CDF-E20C-4E24-AF5E-42BEAF482BED}" destId="{BF22728F-B745-4C53-86DA-A0BD40417A28}" srcOrd="4" destOrd="0" presId="urn:microsoft.com/office/officeart/2005/8/layout/process5"/>
    <dgm:cxn modelId="{A9F42CE2-3D79-45AA-B3D4-1C990E2E6889}" type="presParOf" srcId="{E48D1CDF-E20C-4E24-AF5E-42BEAF482BED}" destId="{33DC2B3F-F0FA-4624-9EAD-29699A5F6A83}" srcOrd="5" destOrd="0" presId="urn:microsoft.com/office/officeart/2005/8/layout/process5"/>
    <dgm:cxn modelId="{B9998FBB-E205-4CE3-A7A1-4C0377007A34}" type="presParOf" srcId="{33DC2B3F-F0FA-4624-9EAD-29699A5F6A83}" destId="{73E8E860-6C50-4344-85AD-177CD833372B}" srcOrd="0" destOrd="0" presId="urn:microsoft.com/office/officeart/2005/8/layout/process5"/>
    <dgm:cxn modelId="{1C6CA807-BA89-4338-BFBD-A6E5BDC2E581}" type="presParOf" srcId="{E48D1CDF-E20C-4E24-AF5E-42BEAF482BED}" destId="{46A9AB4B-912C-447D-8632-C9F0DF69E27C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DE1353-AF21-4520-B78E-9EEBBA874D97}">
      <dsp:nvSpPr>
        <dsp:cNvPr id="0" name=""/>
        <dsp:cNvSpPr/>
      </dsp:nvSpPr>
      <dsp:spPr>
        <a:xfrm>
          <a:off x="3908" y="1123"/>
          <a:ext cx="1708784" cy="1025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15000"/>
                <a:satMod val="250000"/>
              </a:schemeClr>
            </a:gs>
            <a:gs pos="49000">
              <a:schemeClr val="accent5">
                <a:tint val="50000"/>
                <a:satMod val="200000"/>
              </a:schemeClr>
            </a:gs>
            <a:gs pos="49100">
              <a:schemeClr val="accent5">
                <a:tint val="64000"/>
                <a:satMod val="160000"/>
              </a:schemeClr>
            </a:gs>
            <a:gs pos="92000">
              <a:schemeClr val="accent5">
                <a:tint val="50000"/>
                <a:satMod val="200000"/>
              </a:schemeClr>
            </a:gs>
            <a:gs pos="100000">
              <a:schemeClr val="accent5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50800" dist="25000" dir="5400000" rotWithShape="0">
            <a:schemeClr val="accent5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Screening &amp; Recruitment</a:t>
          </a:r>
          <a:endParaRPr lang="en-US" sz="1700" kern="1200" dirty="0"/>
        </a:p>
      </dsp:txBody>
      <dsp:txXfrm>
        <a:off x="3908" y="1123"/>
        <a:ext cx="1708784" cy="1025270"/>
      </dsp:txXfrm>
    </dsp:sp>
    <dsp:sp modelId="{FCC79A96-9DEC-4CB6-9B8B-DE55757F479B}">
      <dsp:nvSpPr>
        <dsp:cNvPr id="0" name=""/>
        <dsp:cNvSpPr/>
      </dsp:nvSpPr>
      <dsp:spPr>
        <a:xfrm>
          <a:off x="1863065" y="301869"/>
          <a:ext cx="362262" cy="42377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863065" y="301869"/>
        <a:ext cx="362262" cy="423778"/>
      </dsp:txXfrm>
    </dsp:sp>
    <dsp:sp modelId="{E90754FC-FECF-4BAD-8513-CD75331E9758}">
      <dsp:nvSpPr>
        <dsp:cNvPr id="0" name=""/>
        <dsp:cNvSpPr/>
      </dsp:nvSpPr>
      <dsp:spPr>
        <a:xfrm>
          <a:off x="2396206" y="1123"/>
          <a:ext cx="1708784" cy="1025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15000"/>
                <a:satMod val="250000"/>
              </a:schemeClr>
            </a:gs>
            <a:gs pos="49000">
              <a:schemeClr val="accent5">
                <a:tint val="50000"/>
                <a:satMod val="200000"/>
              </a:schemeClr>
            </a:gs>
            <a:gs pos="49100">
              <a:schemeClr val="accent5">
                <a:tint val="64000"/>
                <a:satMod val="160000"/>
              </a:schemeClr>
            </a:gs>
            <a:gs pos="92000">
              <a:schemeClr val="accent5">
                <a:tint val="50000"/>
                <a:satMod val="200000"/>
              </a:schemeClr>
            </a:gs>
            <a:gs pos="100000">
              <a:schemeClr val="accent5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50800" dist="25000" dir="5400000" rotWithShape="0">
            <a:schemeClr val="accent5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Attending for session 1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(9 pm)</a:t>
          </a:r>
          <a:endParaRPr lang="en-US" sz="1700" kern="1200" dirty="0"/>
        </a:p>
      </dsp:txBody>
      <dsp:txXfrm>
        <a:off x="2396206" y="1123"/>
        <a:ext cx="1708784" cy="1025270"/>
      </dsp:txXfrm>
    </dsp:sp>
    <dsp:sp modelId="{968CD676-4176-4712-BDBC-A96A5871894F}">
      <dsp:nvSpPr>
        <dsp:cNvPr id="0" name=""/>
        <dsp:cNvSpPr/>
      </dsp:nvSpPr>
      <dsp:spPr>
        <a:xfrm>
          <a:off x="4255364" y="301869"/>
          <a:ext cx="362262" cy="42377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255364" y="301869"/>
        <a:ext cx="362262" cy="423778"/>
      </dsp:txXfrm>
    </dsp:sp>
    <dsp:sp modelId="{3DE67B19-B5BB-4C2A-B93B-D73154BA886B}">
      <dsp:nvSpPr>
        <dsp:cNvPr id="0" name=""/>
        <dsp:cNvSpPr/>
      </dsp:nvSpPr>
      <dsp:spPr>
        <a:xfrm>
          <a:off x="4788504" y="1123"/>
          <a:ext cx="1708784" cy="1025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15000"/>
                <a:satMod val="250000"/>
              </a:schemeClr>
            </a:gs>
            <a:gs pos="49000">
              <a:schemeClr val="accent5">
                <a:tint val="50000"/>
                <a:satMod val="200000"/>
              </a:schemeClr>
            </a:gs>
            <a:gs pos="49100">
              <a:schemeClr val="accent5">
                <a:tint val="64000"/>
                <a:satMod val="160000"/>
              </a:schemeClr>
            </a:gs>
            <a:gs pos="92000">
              <a:schemeClr val="accent5">
                <a:tint val="50000"/>
                <a:satMod val="200000"/>
              </a:schemeClr>
            </a:gs>
            <a:gs pos="100000">
              <a:schemeClr val="accent5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50800" dist="25000" dir="5400000" rotWithShape="0">
            <a:schemeClr val="accent5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8 hours sleep </a:t>
          </a:r>
          <a:r>
            <a:rPr lang="en-US" sz="1700" kern="1200" dirty="0" smtClean="0"/>
            <a:t>study </a:t>
          </a:r>
          <a:r>
            <a:rPr lang="en-US" sz="1700" kern="1200" dirty="0"/>
            <a:t>session</a:t>
          </a:r>
        </a:p>
      </dsp:txBody>
      <dsp:txXfrm>
        <a:off x="4788504" y="1123"/>
        <a:ext cx="1708784" cy="1025270"/>
      </dsp:txXfrm>
    </dsp:sp>
    <dsp:sp modelId="{5AB7436C-FE52-461F-A037-991818028775}">
      <dsp:nvSpPr>
        <dsp:cNvPr id="0" name=""/>
        <dsp:cNvSpPr/>
      </dsp:nvSpPr>
      <dsp:spPr>
        <a:xfrm>
          <a:off x="6647662" y="301869"/>
          <a:ext cx="362262" cy="42377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647662" y="301869"/>
        <a:ext cx="362262" cy="423778"/>
      </dsp:txXfrm>
    </dsp:sp>
    <dsp:sp modelId="{E492CC5D-CA93-44F7-9481-66FF07311424}">
      <dsp:nvSpPr>
        <dsp:cNvPr id="0" name=""/>
        <dsp:cNvSpPr/>
      </dsp:nvSpPr>
      <dsp:spPr>
        <a:xfrm>
          <a:off x="7180803" y="1123"/>
          <a:ext cx="1708784" cy="1025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15000"/>
                <a:satMod val="250000"/>
              </a:schemeClr>
            </a:gs>
            <a:gs pos="49000">
              <a:schemeClr val="accent5">
                <a:tint val="50000"/>
                <a:satMod val="200000"/>
              </a:schemeClr>
            </a:gs>
            <a:gs pos="49100">
              <a:schemeClr val="accent5">
                <a:tint val="64000"/>
                <a:satMod val="160000"/>
              </a:schemeClr>
            </a:gs>
            <a:gs pos="92000">
              <a:schemeClr val="accent5">
                <a:tint val="50000"/>
                <a:satMod val="200000"/>
              </a:schemeClr>
            </a:gs>
            <a:gs pos="100000">
              <a:schemeClr val="accent5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50800" dist="25000" dir="5400000" rotWithShape="0">
            <a:schemeClr val="accent5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Blood sample test</a:t>
          </a:r>
        </a:p>
      </dsp:txBody>
      <dsp:txXfrm>
        <a:off x="7180803" y="1123"/>
        <a:ext cx="1708784" cy="1025270"/>
      </dsp:txXfrm>
    </dsp:sp>
    <dsp:sp modelId="{065EEE8D-BE84-414F-9BDD-5059BD7DF00A}">
      <dsp:nvSpPr>
        <dsp:cNvPr id="0" name=""/>
        <dsp:cNvSpPr/>
      </dsp:nvSpPr>
      <dsp:spPr>
        <a:xfrm rot="5400000">
          <a:off x="7854064" y="1146009"/>
          <a:ext cx="362262" cy="42377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5400000">
        <a:off x="7854064" y="1146009"/>
        <a:ext cx="362262" cy="423778"/>
      </dsp:txXfrm>
    </dsp:sp>
    <dsp:sp modelId="{BF22728F-B745-4C53-86DA-A0BD40417A28}">
      <dsp:nvSpPr>
        <dsp:cNvPr id="0" name=""/>
        <dsp:cNvSpPr/>
      </dsp:nvSpPr>
      <dsp:spPr>
        <a:xfrm>
          <a:off x="7180803" y="1709908"/>
          <a:ext cx="1708784" cy="1025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15000"/>
                <a:satMod val="250000"/>
              </a:schemeClr>
            </a:gs>
            <a:gs pos="49000">
              <a:schemeClr val="accent5">
                <a:tint val="50000"/>
                <a:satMod val="200000"/>
              </a:schemeClr>
            </a:gs>
            <a:gs pos="49100">
              <a:schemeClr val="accent5">
                <a:tint val="64000"/>
                <a:satMod val="160000"/>
              </a:schemeClr>
            </a:gs>
            <a:gs pos="92000">
              <a:schemeClr val="accent5">
                <a:tint val="50000"/>
                <a:satMod val="200000"/>
              </a:schemeClr>
            </a:gs>
            <a:gs pos="100000">
              <a:schemeClr val="accent5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50800" dist="25000" dir="5400000" rotWithShape="0">
            <a:schemeClr val="accent5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Psychological and cognitive </a:t>
          </a:r>
          <a:r>
            <a:rPr lang="en-US" sz="1700" kern="1200" dirty="0" smtClean="0"/>
            <a:t>tests</a:t>
          </a:r>
          <a:endParaRPr lang="en-US" sz="1700" kern="1200" dirty="0"/>
        </a:p>
      </dsp:txBody>
      <dsp:txXfrm>
        <a:off x="7180803" y="1709908"/>
        <a:ext cx="1708784" cy="1025270"/>
      </dsp:txXfrm>
    </dsp:sp>
    <dsp:sp modelId="{33DC2B3F-F0FA-4624-9EAD-29699A5F6A83}">
      <dsp:nvSpPr>
        <dsp:cNvPr id="0" name=""/>
        <dsp:cNvSpPr/>
      </dsp:nvSpPr>
      <dsp:spPr>
        <a:xfrm rot="10800000">
          <a:off x="6668167" y="2010654"/>
          <a:ext cx="362262" cy="42377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6668167" y="2010654"/>
        <a:ext cx="362262" cy="423778"/>
      </dsp:txXfrm>
    </dsp:sp>
    <dsp:sp modelId="{46A9AB4B-912C-447D-8632-C9F0DF69E27C}">
      <dsp:nvSpPr>
        <dsp:cNvPr id="0" name=""/>
        <dsp:cNvSpPr/>
      </dsp:nvSpPr>
      <dsp:spPr>
        <a:xfrm>
          <a:off x="4788504" y="1709908"/>
          <a:ext cx="1708784" cy="1025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15000"/>
                <a:satMod val="250000"/>
              </a:schemeClr>
            </a:gs>
            <a:gs pos="49000">
              <a:schemeClr val="accent5">
                <a:tint val="50000"/>
                <a:satMod val="200000"/>
              </a:schemeClr>
            </a:gs>
            <a:gs pos="49100">
              <a:schemeClr val="accent5">
                <a:tint val="64000"/>
                <a:satMod val="160000"/>
              </a:schemeClr>
            </a:gs>
            <a:gs pos="92000">
              <a:schemeClr val="accent5">
                <a:tint val="50000"/>
                <a:satMod val="200000"/>
              </a:schemeClr>
            </a:gs>
            <a:gs pos="100000">
              <a:schemeClr val="accent5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50800" dist="25000" dir="5400000" rotWithShape="0">
            <a:schemeClr val="accent5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Disengagement</a:t>
          </a:r>
          <a:endParaRPr lang="en-US" sz="1700" kern="1200" dirty="0"/>
        </a:p>
      </dsp:txBody>
      <dsp:txXfrm>
        <a:off x="4788504" y="1709908"/>
        <a:ext cx="1708784" cy="10252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0754FC-FECF-4BAD-8513-CD75331E9758}">
      <dsp:nvSpPr>
        <dsp:cNvPr id="0" name=""/>
        <dsp:cNvSpPr/>
      </dsp:nvSpPr>
      <dsp:spPr>
        <a:xfrm>
          <a:off x="2896" y="673742"/>
          <a:ext cx="2203971" cy="133588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5000"/>
                <a:satMod val="250000"/>
              </a:schemeClr>
            </a:gs>
            <a:gs pos="49000">
              <a:schemeClr val="accent2">
                <a:tint val="50000"/>
                <a:satMod val="200000"/>
              </a:schemeClr>
            </a:gs>
            <a:gs pos="49100">
              <a:schemeClr val="accent2">
                <a:tint val="64000"/>
                <a:satMod val="160000"/>
              </a:schemeClr>
            </a:gs>
            <a:gs pos="92000">
              <a:schemeClr val="accent2">
                <a:tint val="50000"/>
                <a:satMod val="200000"/>
              </a:schemeClr>
            </a:gs>
            <a:gs pos="100000">
              <a:schemeClr val="accent2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50800" dist="25000" dir="5400000" rotWithShape="0">
            <a:schemeClr val="accent2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Attending  for session 2 (after </a:t>
          </a:r>
          <a:r>
            <a:rPr lang="en-US" sz="1700" kern="1200" dirty="0" err="1"/>
            <a:t>transmeridian</a:t>
          </a:r>
          <a:r>
            <a:rPr lang="en-US" sz="1700" kern="1200" dirty="0"/>
            <a:t> </a:t>
          </a:r>
          <a:r>
            <a:rPr lang="en-US" sz="1700" kern="1200" dirty="0" smtClean="0"/>
            <a:t>flight)</a:t>
          </a:r>
          <a:endParaRPr lang="en-US" sz="1700" kern="1200" dirty="0"/>
        </a:p>
      </dsp:txBody>
      <dsp:txXfrm>
        <a:off x="2896" y="673742"/>
        <a:ext cx="2203971" cy="1335885"/>
      </dsp:txXfrm>
    </dsp:sp>
    <dsp:sp modelId="{968CD676-4176-4712-BDBC-A96A5871894F}">
      <dsp:nvSpPr>
        <dsp:cNvPr id="0" name=""/>
        <dsp:cNvSpPr/>
      </dsp:nvSpPr>
      <dsp:spPr>
        <a:xfrm>
          <a:off x="2344688" y="1147483"/>
          <a:ext cx="332022" cy="388403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344688" y="1147483"/>
        <a:ext cx="332022" cy="388403"/>
      </dsp:txXfrm>
    </dsp:sp>
    <dsp:sp modelId="{E492CC5D-CA93-44F7-9481-66FF07311424}">
      <dsp:nvSpPr>
        <dsp:cNvPr id="0" name=""/>
        <dsp:cNvSpPr/>
      </dsp:nvSpPr>
      <dsp:spPr>
        <a:xfrm>
          <a:off x="2833325" y="871842"/>
          <a:ext cx="1566143" cy="9396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5000"/>
                <a:satMod val="250000"/>
              </a:schemeClr>
            </a:gs>
            <a:gs pos="49000">
              <a:schemeClr val="accent2">
                <a:tint val="50000"/>
                <a:satMod val="200000"/>
              </a:schemeClr>
            </a:gs>
            <a:gs pos="49100">
              <a:schemeClr val="accent2">
                <a:tint val="64000"/>
                <a:satMod val="160000"/>
              </a:schemeClr>
            </a:gs>
            <a:gs pos="92000">
              <a:schemeClr val="accent2">
                <a:tint val="50000"/>
                <a:satMod val="200000"/>
              </a:schemeClr>
            </a:gs>
            <a:gs pos="100000">
              <a:schemeClr val="accent2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50800" dist="25000" dir="5400000" rotWithShape="0">
            <a:schemeClr val="accent2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Blood sample test</a:t>
          </a:r>
        </a:p>
      </dsp:txBody>
      <dsp:txXfrm>
        <a:off x="2833325" y="871842"/>
        <a:ext cx="1566143" cy="939686"/>
      </dsp:txXfrm>
    </dsp:sp>
    <dsp:sp modelId="{065EEE8D-BE84-414F-9BDD-5059BD7DF00A}">
      <dsp:nvSpPr>
        <dsp:cNvPr id="0" name=""/>
        <dsp:cNvSpPr/>
      </dsp:nvSpPr>
      <dsp:spPr>
        <a:xfrm>
          <a:off x="4537289" y="1147483"/>
          <a:ext cx="332022" cy="388403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537289" y="1147483"/>
        <a:ext cx="332022" cy="388403"/>
      </dsp:txXfrm>
    </dsp:sp>
    <dsp:sp modelId="{BF22728F-B745-4C53-86DA-A0BD40417A28}">
      <dsp:nvSpPr>
        <dsp:cNvPr id="0" name=""/>
        <dsp:cNvSpPr/>
      </dsp:nvSpPr>
      <dsp:spPr>
        <a:xfrm>
          <a:off x="5025926" y="871842"/>
          <a:ext cx="1566143" cy="9396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5000"/>
                <a:satMod val="250000"/>
              </a:schemeClr>
            </a:gs>
            <a:gs pos="49000">
              <a:schemeClr val="accent2">
                <a:tint val="50000"/>
                <a:satMod val="200000"/>
              </a:schemeClr>
            </a:gs>
            <a:gs pos="49100">
              <a:schemeClr val="accent2">
                <a:tint val="64000"/>
                <a:satMod val="160000"/>
              </a:schemeClr>
            </a:gs>
            <a:gs pos="92000">
              <a:schemeClr val="accent2">
                <a:tint val="50000"/>
                <a:satMod val="200000"/>
              </a:schemeClr>
            </a:gs>
            <a:gs pos="100000">
              <a:schemeClr val="accent2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50800" dist="25000" dir="5400000" rotWithShape="0">
            <a:schemeClr val="accent2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Psychological and cognitive test</a:t>
          </a:r>
        </a:p>
      </dsp:txBody>
      <dsp:txXfrm>
        <a:off x="5025926" y="871842"/>
        <a:ext cx="1566143" cy="939686"/>
      </dsp:txXfrm>
    </dsp:sp>
    <dsp:sp modelId="{33DC2B3F-F0FA-4624-9EAD-29699A5F6A83}">
      <dsp:nvSpPr>
        <dsp:cNvPr id="0" name=""/>
        <dsp:cNvSpPr/>
      </dsp:nvSpPr>
      <dsp:spPr>
        <a:xfrm>
          <a:off x="6729890" y="1147483"/>
          <a:ext cx="332022" cy="388403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729890" y="1147483"/>
        <a:ext cx="332022" cy="388403"/>
      </dsp:txXfrm>
    </dsp:sp>
    <dsp:sp modelId="{46A9AB4B-912C-447D-8632-C9F0DF69E27C}">
      <dsp:nvSpPr>
        <dsp:cNvPr id="0" name=""/>
        <dsp:cNvSpPr/>
      </dsp:nvSpPr>
      <dsp:spPr>
        <a:xfrm>
          <a:off x="7218526" y="871842"/>
          <a:ext cx="1566143" cy="9396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5000"/>
                <a:satMod val="250000"/>
              </a:schemeClr>
            </a:gs>
            <a:gs pos="49000">
              <a:schemeClr val="accent2">
                <a:tint val="50000"/>
                <a:satMod val="200000"/>
              </a:schemeClr>
            </a:gs>
            <a:gs pos="49100">
              <a:schemeClr val="accent2">
                <a:tint val="64000"/>
                <a:satMod val="160000"/>
              </a:schemeClr>
            </a:gs>
            <a:gs pos="92000">
              <a:schemeClr val="accent2">
                <a:tint val="50000"/>
                <a:satMod val="200000"/>
              </a:schemeClr>
            </a:gs>
            <a:gs pos="100000">
              <a:schemeClr val="accent2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50800" dist="25000" dir="5400000" rotWithShape="0">
            <a:schemeClr val="accent2">
              <a:shade val="30000"/>
              <a:satMod val="150000"/>
              <a:alpha val="3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Termination</a:t>
          </a:r>
          <a:endParaRPr lang="en-US" sz="1700" kern="1200" dirty="0"/>
        </a:p>
      </dsp:txBody>
      <dsp:txXfrm>
        <a:off x="7218526" y="871842"/>
        <a:ext cx="1566143" cy="939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0C4A79-81CC-4A45-ABB9-8D05C86ADE6A}" type="datetimeFigureOut">
              <a:rPr lang="en-MY" smtClean="0"/>
              <a:pPr/>
              <a:t>10/12/2018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D4A096-345D-46D4-9275-26E8764BB562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808" y="54868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Unification of UTC+7 ASEAN Time </a:t>
            </a:r>
            <a:r>
              <a:rPr lang="en-US" dirty="0" smtClean="0"/>
              <a:t>Zone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832" y="3199583"/>
            <a:ext cx="5940152" cy="364502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Effects of Circadian Rhythm Disruption on Metabolic Stress and Mental Health of </a:t>
            </a:r>
            <a:r>
              <a:rPr lang="en-US" sz="2400" dirty="0" smtClean="0"/>
              <a:t>Malaysians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r>
              <a:rPr lang="en-US" sz="1700" dirty="0" smtClean="0"/>
              <a:t>Principal Investigator:</a:t>
            </a:r>
          </a:p>
          <a:p>
            <a:r>
              <a:rPr lang="en-US" sz="1700" dirty="0" smtClean="0"/>
              <a:t> </a:t>
            </a:r>
            <a:r>
              <a:rPr lang="en-US" sz="1700" dirty="0" err="1"/>
              <a:t>Dr</a:t>
            </a:r>
            <a:r>
              <a:rPr lang="en-US" sz="1700" dirty="0"/>
              <a:t> </a:t>
            </a:r>
            <a:r>
              <a:rPr lang="en-US" sz="1700" dirty="0" err="1"/>
              <a:t>Mahadir</a:t>
            </a:r>
            <a:r>
              <a:rPr lang="en-US" sz="1700" dirty="0"/>
              <a:t> </a:t>
            </a:r>
            <a:r>
              <a:rPr lang="en-US" sz="1700" dirty="0" smtClean="0"/>
              <a:t>Ahmad</a:t>
            </a:r>
            <a:endParaRPr lang="en-MY" sz="1700" dirty="0"/>
          </a:p>
          <a:p>
            <a:r>
              <a:rPr lang="en-US" sz="1700" dirty="0"/>
              <a:t>Head of Health Psychology </a:t>
            </a:r>
            <a:r>
              <a:rPr lang="en-US" sz="1700" dirty="0" err="1"/>
              <a:t>Programme</a:t>
            </a:r>
            <a:r>
              <a:rPr lang="en-US" sz="1700" dirty="0"/>
              <a:t>,</a:t>
            </a:r>
            <a:endParaRPr lang="en-MY" sz="1700" dirty="0"/>
          </a:p>
          <a:p>
            <a:r>
              <a:rPr lang="en-US" sz="1700" dirty="0"/>
              <a:t>National University of Malaysia (UKM</a:t>
            </a:r>
            <a:r>
              <a:rPr lang="en-US" sz="1700" dirty="0" smtClean="0"/>
              <a:t>)</a:t>
            </a:r>
            <a:endParaRPr lang="en-MY" sz="1700" dirty="0"/>
          </a:p>
          <a:p>
            <a:pPr algn="ctr"/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8835" y="2492896"/>
            <a:ext cx="2286000" cy="19050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4145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ded Corner 4"/>
          <p:cNvSpPr/>
          <p:nvPr/>
        </p:nvSpPr>
        <p:spPr>
          <a:xfrm>
            <a:off x="179512" y="116632"/>
            <a:ext cx="2520280" cy="3096344"/>
          </a:xfrm>
          <a:prstGeom prst="foldedCorner">
            <a:avLst/>
          </a:prstGeom>
          <a:solidFill>
            <a:srgbClr val="A43A79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s-MY" sz="2200" dirty="0" smtClean="0"/>
              <a:t>Suggestion for time zone unification for all ASEAN countries (ASEAN Summit 2015, Kuala Lumpur)</a:t>
            </a:r>
            <a:endParaRPr lang="en-MY" sz="220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3131840" y="260648"/>
            <a:ext cx="4907396" cy="1413196"/>
          </a:xfrm>
          <a:prstGeom prst="wedgeRoundRectCallout">
            <a:avLst>
              <a:gd name="adj1" fmla="val -64410"/>
              <a:gd name="adj2" fmla="val 54747"/>
              <a:gd name="adj3" fmla="val 16667"/>
            </a:avLst>
          </a:prstGeom>
          <a:solidFill>
            <a:srgbClr val="A43A79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ms-MY" sz="2000" dirty="0" smtClean="0"/>
              <a:t>Would this time zone unification affects physical and mental health of ASEAN population?</a:t>
            </a:r>
            <a:endParaRPr lang="ms-MY" sz="2000" dirty="0"/>
          </a:p>
        </p:txBody>
      </p:sp>
      <p:sp>
        <p:nvSpPr>
          <p:cNvPr id="14" name="Rectangle 13"/>
          <p:cNvSpPr/>
          <p:nvPr/>
        </p:nvSpPr>
        <p:spPr>
          <a:xfrm>
            <a:off x="1759363" y="3429000"/>
            <a:ext cx="504488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OBJECTIVE</a:t>
            </a:r>
          </a:p>
        </p:txBody>
      </p:sp>
      <p:sp>
        <p:nvSpPr>
          <p:cNvPr id="16" name="Round Diagonal Corner Rectangle 15"/>
          <p:cNvSpPr/>
          <p:nvPr/>
        </p:nvSpPr>
        <p:spPr>
          <a:xfrm>
            <a:off x="58361" y="4129475"/>
            <a:ext cx="8039236" cy="2604482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ms-MY" sz="2000" dirty="0"/>
              <a:t>To identify the impacts of Circadian Rhythm disruption on </a:t>
            </a:r>
            <a:r>
              <a:rPr lang="ms-MY" sz="2000" dirty="0" smtClean="0"/>
              <a:t>the 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ms-MY" sz="2000" dirty="0" smtClean="0"/>
              <a:t>metabolic </a:t>
            </a:r>
            <a:r>
              <a:rPr lang="ms-MY" sz="2000" dirty="0"/>
              <a:t>stress level indicators </a:t>
            </a:r>
            <a:endParaRPr lang="ms-MY" sz="2000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ms-MY" sz="2000" dirty="0" smtClean="0"/>
              <a:t>mood </a:t>
            </a:r>
            <a:r>
              <a:rPr lang="ms-MY" sz="2000" dirty="0"/>
              <a:t>and psychological well-being </a:t>
            </a:r>
            <a:endParaRPr lang="ms-MY" sz="2000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ms-MY" sz="2000" dirty="0" smtClean="0"/>
              <a:t>working </a:t>
            </a:r>
            <a:r>
              <a:rPr lang="ms-MY" sz="2000" dirty="0"/>
              <a:t>memories and </a:t>
            </a:r>
            <a:r>
              <a:rPr lang="ms-MY" sz="2000" dirty="0" smtClean="0"/>
              <a:t>processing speed </a:t>
            </a:r>
          </a:p>
          <a:p>
            <a:pPr lvl="1"/>
            <a:endParaRPr lang="ms-MY" sz="2000" dirty="0" smtClean="0"/>
          </a:p>
          <a:p>
            <a:pPr marL="354013" lvl="1" indent="-354013">
              <a:buFont typeface="Arial" pitchFamily="34" charset="0"/>
              <a:buChar char="•"/>
            </a:pPr>
            <a:r>
              <a:rPr lang="ms-MY" sz="2000" dirty="0"/>
              <a:t>To investigate the relationship between the sleep quantity and quality and the metabolic stress, mood, psychological well-being, </a:t>
            </a:r>
            <a:r>
              <a:rPr lang="ms-MY" sz="2000" dirty="0" smtClean="0"/>
              <a:t>cognitive functions.</a:t>
            </a:r>
            <a:endParaRPr lang="en-MY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87824" y="1920077"/>
            <a:ext cx="4984994" cy="1323439"/>
          </a:xfrm>
          <a:prstGeom prst="rect">
            <a:avLst/>
          </a:prstGeom>
          <a:solidFill>
            <a:srgbClr val="A43A79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MY" sz="2000" dirty="0" smtClean="0">
                <a:solidFill>
                  <a:schemeClr val="bg1"/>
                </a:solidFill>
              </a:rPr>
              <a:t>The unification of </a:t>
            </a:r>
            <a:r>
              <a:rPr lang="en-MY" sz="2000" dirty="0">
                <a:solidFill>
                  <a:schemeClr val="bg1"/>
                </a:solidFill>
              </a:rPr>
              <a:t>time </a:t>
            </a:r>
            <a:r>
              <a:rPr lang="en-MY" sz="2000" dirty="0" smtClean="0">
                <a:solidFill>
                  <a:schemeClr val="bg1"/>
                </a:solidFill>
              </a:rPr>
              <a:t>zone may result in Circadian </a:t>
            </a:r>
            <a:r>
              <a:rPr lang="en-MY" sz="2000" dirty="0">
                <a:solidFill>
                  <a:schemeClr val="bg1"/>
                </a:solidFill>
              </a:rPr>
              <a:t>Rhythm </a:t>
            </a:r>
            <a:r>
              <a:rPr lang="en-MY" sz="2000" dirty="0" smtClean="0">
                <a:solidFill>
                  <a:schemeClr val="bg1"/>
                </a:solidFill>
              </a:rPr>
              <a:t>disruption through the change of sleep/wake time and behaviour patterns</a:t>
            </a:r>
            <a:endParaRPr lang="en-MY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299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4" grpId="0"/>
      <p:bldP spid="16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cal Scroll 5"/>
          <p:cNvSpPr/>
          <p:nvPr/>
        </p:nvSpPr>
        <p:spPr>
          <a:xfrm>
            <a:off x="5286061" y="1257234"/>
            <a:ext cx="3750435" cy="5268110"/>
          </a:xfrm>
          <a:prstGeom prst="verticalScroll">
            <a:avLst/>
          </a:prstGeom>
          <a:ln>
            <a:solidFill>
              <a:srgbClr val="D60093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 algn="r"/>
            <a:r>
              <a:rPr lang="en-US" dirty="0" smtClean="0">
                <a:solidFill>
                  <a:schemeClr val="bg2"/>
                </a:solidFill>
              </a:rPr>
              <a:t>Free </a:t>
            </a:r>
            <a:r>
              <a:rPr lang="en-US" dirty="0">
                <a:solidFill>
                  <a:schemeClr val="bg2"/>
                </a:solidFill>
              </a:rPr>
              <a:t>screening for blood test (cortisol, blood glucose, triglyceride, cholesterol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</a:p>
          <a:p>
            <a:pPr lvl="0" algn="r"/>
            <a:endParaRPr lang="en-US" dirty="0" smtClean="0">
              <a:solidFill>
                <a:schemeClr val="bg2"/>
              </a:solidFill>
            </a:endParaRPr>
          </a:p>
          <a:p>
            <a:pPr algn="r"/>
            <a:r>
              <a:rPr lang="en-US" dirty="0">
                <a:solidFill>
                  <a:schemeClr val="bg2"/>
                </a:solidFill>
              </a:rPr>
              <a:t>Cognitive assessment (processing speed and working </a:t>
            </a:r>
            <a:r>
              <a:rPr lang="en-US" dirty="0" smtClean="0">
                <a:solidFill>
                  <a:schemeClr val="bg2"/>
                </a:solidFill>
              </a:rPr>
              <a:t>memory indexes)</a:t>
            </a:r>
            <a:endParaRPr lang="en-US" dirty="0">
              <a:solidFill>
                <a:schemeClr val="bg2"/>
              </a:solidFill>
            </a:endParaRPr>
          </a:p>
          <a:p>
            <a:pPr lvl="0" algn="r"/>
            <a:endParaRPr lang="en-US" dirty="0">
              <a:solidFill>
                <a:schemeClr val="bg2"/>
              </a:solidFill>
            </a:endParaRPr>
          </a:p>
          <a:p>
            <a:pPr algn="r"/>
            <a:r>
              <a:rPr lang="en-US" dirty="0">
                <a:solidFill>
                  <a:schemeClr val="bg2"/>
                </a:solidFill>
              </a:rPr>
              <a:t>Psychological wellbeing </a:t>
            </a:r>
            <a:r>
              <a:rPr lang="en-US" dirty="0" smtClean="0">
                <a:solidFill>
                  <a:schemeClr val="bg2"/>
                </a:solidFill>
              </a:rPr>
              <a:t>indexes </a:t>
            </a:r>
            <a:r>
              <a:rPr lang="en-US" dirty="0">
                <a:solidFill>
                  <a:schemeClr val="bg2"/>
                </a:solidFill>
              </a:rPr>
              <a:t>(mood state, psychological distress</a:t>
            </a:r>
          </a:p>
          <a:p>
            <a:pPr lvl="0" algn="r"/>
            <a:endParaRPr lang="en-US" dirty="0" smtClean="0">
              <a:solidFill>
                <a:schemeClr val="bg2"/>
              </a:solidFill>
            </a:endParaRPr>
          </a:p>
          <a:p>
            <a:pPr algn="r"/>
            <a:r>
              <a:rPr lang="en-US" dirty="0">
                <a:solidFill>
                  <a:schemeClr val="bg2"/>
                </a:solidFill>
              </a:rPr>
              <a:t>Sleep test report (sleep quality &amp; quantity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</a:p>
          <a:p>
            <a:pPr algn="r"/>
            <a:endParaRPr lang="en-US" dirty="0" smtClean="0">
              <a:solidFill>
                <a:schemeClr val="bg2"/>
              </a:solidFill>
            </a:endParaRPr>
          </a:p>
          <a:p>
            <a:pPr lvl="0" algn="r"/>
            <a:r>
              <a:rPr lang="en-US" dirty="0">
                <a:solidFill>
                  <a:schemeClr val="bg2"/>
                </a:solidFill>
              </a:rPr>
              <a:t>Honorarium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8191"/>
            <a:ext cx="7239000" cy="828521"/>
          </a:xfrm>
        </p:spPr>
        <p:txBody>
          <a:bodyPr/>
          <a:lstStyle/>
          <a:p>
            <a:pPr algn="ctr"/>
            <a:r>
              <a:rPr lang="en-US" sz="4000" dirty="0" smtClean="0"/>
              <a:t>BENEFITS of THE STUDY</a:t>
            </a:r>
            <a:endParaRPr lang="en-MY" sz="4000" dirty="0"/>
          </a:p>
        </p:txBody>
      </p:sp>
      <p:sp>
        <p:nvSpPr>
          <p:cNvPr id="3" name="Folded Corner 2"/>
          <p:cNvSpPr/>
          <p:nvPr/>
        </p:nvSpPr>
        <p:spPr>
          <a:xfrm>
            <a:off x="107504" y="908720"/>
            <a:ext cx="5616624" cy="5752825"/>
          </a:xfrm>
          <a:prstGeom prst="foldedCorner">
            <a:avLst/>
          </a:prstGeom>
          <a:ln>
            <a:solidFill>
              <a:srgbClr val="D60093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endParaRPr lang="en-US" dirty="0" smtClean="0"/>
          </a:p>
          <a:p>
            <a:pPr lvl="0"/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r>
              <a:rPr lang="en-US" dirty="0" smtClean="0">
                <a:solidFill>
                  <a:schemeClr val="bg2"/>
                </a:solidFill>
              </a:rPr>
              <a:t>Early </a:t>
            </a:r>
            <a:r>
              <a:rPr lang="en-US" dirty="0">
                <a:solidFill>
                  <a:schemeClr val="bg2"/>
                </a:solidFill>
              </a:rPr>
              <a:t>detection of psychological well-being issues among airliners </a:t>
            </a:r>
            <a:endParaRPr lang="en-US" dirty="0" smtClean="0">
              <a:solidFill>
                <a:schemeClr val="bg2"/>
              </a:solidFill>
            </a:endParaRPr>
          </a:p>
          <a:p>
            <a:pPr lvl="0"/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Provides psychological well-being profile </a:t>
            </a:r>
            <a:r>
              <a:rPr lang="en-US" dirty="0" smtClean="0">
                <a:solidFill>
                  <a:schemeClr val="bg2"/>
                </a:solidFill>
              </a:rPr>
              <a:t>(cumulative data) </a:t>
            </a:r>
            <a:r>
              <a:rPr lang="en-US" dirty="0">
                <a:solidFill>
                  <a:schemeClr val="bg2"/>
                </a:solidFill>
              </a:rPr>
              <a:t>of the </a:t>
            </a:r>
            <a:r>
              <a:rPr lang="en-US" dirty="0" smtClean="0">
                <a:solidFill>
                  <a:schemeClr val="bg2"/>
                </a:solidFill>
              </a:rPr>
              <a:t>participants for </a:t>
            </a:r>
            <a:r>
              <a:rPr lang="en-US" dirty="0">
                <a:solidFill>
                  <a:schemeClr val="bg2"/>
                </a:solidFill>
              </a:rPr>
              <a:t>further intervention</a:t>
            </a:r>
            <a:endParaRPr lang="en-MY" dirty="0">
              <a:solidFill>
                <a:schemeClr val="bg2"/>
              </a:solidFill>
            </a:endParaRPr>
          </a:p>
          <a:p>
            <a:pPr lvl="0"/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Provides solution for Circadian Rhythm disruption </a:t>
            </a:r>
            <a:r>
              <a:rPr lang="en-US" dirty="0" smtClean="0">
                <a:solidFill>
                  <a:schemeClr val="bg2"/>
                </a:solidFill>
              </a:rPr>
              <a:t>through the UTC+8 </a:t>
            </a:r>
            <a:r>
              <a:rPr lang="en-US" dirty="0">
                <a:solidFill>
                  <a:schemeClr val="bg2"/>
                </a:solidFill>
              </a:rPr>
              <a:t>time zone unification (if possible)</a:t>
            </a:r>
            <a:endParaRPr lang="en-MY" dirty="0">
              <a:solidFill>
                <a:schemeClr val="bg2"/>
              </a:solidFill>
            </a:endParaRPr>
          </a:p>
          <a:p>
            <a:pPr lvl="0"/>
            <a:endParaRPr lang="en-US" dirty="0" smtClean="0">
              <a:solidFill>
                <a:schemeClr val="bg2"/>
              </a:solidFill>
            </a:endParaRPr>
          </a:p>
          <a:p>
            <a:pPr lvl="0"/>
            <a:r>
              <a:rPr lang="en-US" dirty="0" smtClean="0">
                <a:solidFill>
                  <a:schemeClr val="bg2"/>
                </a:solidFill>
              </a:rPr>
              <a:t>Efficient targeted dietary approach could reduce </a:t>
            </a:r>
            <a:r>
              <a:rPr lang="en-US" dirty="0" err="1" smtClean="0">
                <a:solidFill>
                  <a:schemeClr val="bg2"/>
                </a:solidFill>
              </a:rPr>
              <a:t>cardiometabolic</a:t>
            </a:r>
            <a:r>
              <a:rPr lang="en-US" dirty="0" smtClean="0">
                <a:solidFill>
                  <a:schemeClr val="bg2"/>
                </a:solidFill>
              </a:rPr>
              <a:t> risk in ensuring the viability of airliners</a:t>
            </a:r>
          </a:p>
          <a:p>
            <a:pPr lvl="0"/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Provide </a:t>
            </a:r>
            <a:r>
              <a:rPr lang="en-US" dirty="0" smtClean="0">
                <a:solidFill>
                  <a:schemeClr val="bg2"/>
                </a:solidFill>
              </a:rPr>
              <a:t>insight on the </a:t>
            </a:r>
            <a:r>
              <a:rPr lang="en-US" dirty="0">
                <a:solidFill>
                  <a:schemeClr val="bg2"/>
                </a:solidFill>
              </a:rPr>
              <a:t>interplay of lifestyle, physiological functions, and psychological </a:t>
            </a:r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 smtClean="0">
                <a:solidFill>
                  <a:schemeClr val="bg2"/>
                </a:solidFill>
              </a:rPr>
              <a:t>well-being </a:t>
            </a:r>
            <a:r>
              <a:rPr lang="en-US" dirty="0">
                <a:solidFill>
                  <a:schemeClr val="bg2"/>
                </a:solidFill>
              </a:rPr>
              <a:t>in improving the efficiency of the operational </a:t>
            </a:r>
            <a:r>
              <a:rPr lang="en-US" dirty="0" smtClean="0">
                <a:solidFill>
                  <a:schemeClr val="bg2"/>
                </a:solidFill>
              </a:rPr>
              <a:t> system</a:t>
            </a:r>
            <a:endParaRPr lang="en-MY" dirty="0">
              <a:solidFill>
                <a:schemeClr val="bg2"/>
              </a:solidFill>
            </a:endParaRPr>
          </a:p>
          <a:p>
            <a:pPr lvl="0"/>
            <a:endParaRPr lang="en-US" dirty="0"/>
          </a:p>
          <a:p>
            <a:pPr lvl="0"/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2019662" y="908720"/>
            <a:ext cx="1756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AIRLINE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1268361"/>
            <a:ext cx="2239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PARTICIPANTS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65804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41847"/>
            <a:ext cx="7239000" cy="1008112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Participation flow </a:t>
            </a:r>
            <a:br>
              <a:rPr lang="en-US" sz="4000" dirty="0" smtClean="0"/>
            </a:br>
            <a:endParaRPr lang="en-MY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98991859"/>
              </p:ext>
            </p:extLst>
          </p:nvPr>
        </p:nvGraphicFramePr>
        <p:xfrm>
          <a:off x="107504" y="1124745"/>
          <a:ext cx="8893496" cy="2736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75538443"/>
              </p:ext>
            </p:extLst>
          </p:nvPr>
        </p:nvGraphicFramePr>
        <p:xfrm>
          <a:off x="219801" y="3676382"/>
          <a:ext cx="8787567" cy="2683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9811" y="476571"/>
            <a:ext cx="1512168" cy="369332"/>
          </a:xfrm>
          <a:prstGeom prst="rect">
            <a:avLst/>
          </a:prstGeom>
          <a:solidFill>
            <a:schemeClr val="tx1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</a:t>
            </a:r>
            <a:r>
              <a:rPr lang="en-US" baseline="30000" dirty="0" smtClean="0">
                <a:solidFill>
                  <a:schemeClr val="bg1"/>
                </a:solidFill>
              </a:rPr>
              <a:t>st</a:t>
            </a:r>
            <a:r>
              <a:rPr lang="en-US" dirty="0" smtClean="0">
                <a:solidFill>
                  <a:schemeClr val="bg1"/>
                </a:solidFill>
              </a:rPr>
              <a:t> SESSION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801" y="3676382"/>
            <a:ext cx="1692188" cy="369332"/>
          </a:xfrm>
          <a:prstGeom prst="rect">
            <a:avLst/>
          </a:prstGeom>
          <a:solidFill>
            <a:schemeClr val="tx1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en-US" baseline="30000" dirty="0" smtClean="0">
                <a:solidFill>
                  <a:schemeClr val="bg1"/>
                </a:solidFill>
              </a:rPr>
              <a:t>nd</a:t>
            </a:r>
            <a:r>
              <a:rPr lang="en-US" dirty="0" smtClean="0">
                <a:solidFill>
                  <a:schemeClr val="bg1"/>
                </a:solidFill>
              </a:rPr>
              <a:t> SESSION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1794002" y="6066011"/>
            <a:ext cx="5400600" cy="576064"/>
          </a:xfrm>
          <a:prstGeom prst="round2Diag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DURATION: </a:t>
            </a:r>
            <a:r>
              <a:rPr lang="en-US" sz="2000" dirty="0" smtClean="0"/>
              <a:t>January 2019      </a:t>
            </a:r>
            <a:r>
              <a:rPr lang="en-US" sz="2000" dirty="0" smtClean="0"/>
              <a:t> December</a:t>
            </a:r>
            <a:r>
              <a:rPr lang="en-US" sz="2000" dirty="0" smtClean="0"/>
              <a:t> </a:t>
            </a:r>
            <a:r>
              <a:rPr lang="en-US" sz="2000" dirty="0" smtClean="0"/>
              <a:t>2019 </a:t>
            </a:r>
            <a:endParaRPr lang="en-MY" sz="2000" dirty="0"/>
          </a:p>
        </p:txBody>
      </p:sp>
      <p:sp>
        <p:nvSpPr>
          <p:cNvPr id="10" name="Right Arrow 9"/>
          <p:cNvSpPr/>
          <p:nvPr/>
        </p:nvSpPr>
        <p:spPr>
          <a:xfrm>
            <a:off x="4860032" y="6309320"/>
            <a:ext cx="216024" cy="1440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937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3" grpId="0" animBg="1"/>
      <p:bldP spid="6" grpId="0" animBg="1"/>
      <p:bldP spid="7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pstream">
  <a:themeElements>
    <a:clrScheme name="Custom 2">
      <a:dk1>
        <a:sysClr val="windowText" lastClr="000000"/>
      </a:dk1>
      <a:lt1>
        <a:sysClr val="window" lastClr="FFFFFF"/>
      </a:lt1>
      <a:dk2>
        <a:srgbClr val="212745"/>
      </a:dk2>
      <a:lt2>
        <a:srgbClr val="804072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397</TotalTime>
  <Words>316</Words>
  <Application>Microsoft Office PowerPoint</Application>
  <PresentationFormat>On-screen Show (4:3)</PresentationFormat>
  <Paragraphs>65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Opulent</vt:lpstr>
      <vt:lpstr>Slipstream</vt:lpstr>
      <vt:lpstr>The Unification of UTC+7 ASEAN Time Zone</vt:lpstr>
      <vt:lpstr>Slide 2</vt:lpstr>
      <vt:lpstr>BENEFITS of THE STUDY</vt:lpstr>
      <vt:lpstr>Participation flow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Unification of UTC+7 ASEAN Time Zone</dc:title>
  <dc:creator>User</dc:creator>
  <cp:lastModifiedBy>sony</cp:lastModifiedBy>
  <cp:revision>33</cp:revision>
  <dcterms:created xsi:type="dcterms:W3CDTF">2018-07-25T07:37:58Z</dcterms:created>
  <dcterms:modified xsi:type="dcterms:W3CDTF">2018-12-10T08:51:21Z</dcterms:modified>
</cp:coreProperties>
</file>