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4E7"/>
    <a:srgbClr val="FFE8CB"/>
    <a:srgbClr val="0000FF"/>
    <a:srgbClr val="FFFFCC"/>
    <a:srgbClr val="E93517"/>
    <a:srgbClr val="0033CC"/>
    <a:srgbClr val="FFFF99"/>
    <a:srgbClr val="D5372B"/>
    <a:srgbClr val="F40C0C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>
    <p:restoredLeft sz="0" autoAdjust="0"/>
    <p:restoredTop sz="96364" autoAdjust="0"/>
  </p:normalViewPr>
  <p:slideViewPr>
    <p:cSldViewPr snapToGrid="0">
      <p:cViewPr>
        <p:scale>
          <a:sx n="70" d="100"/>
          <a:sy n="70" d="100"/>
        </p:scale>
        <p:origin x="-1842" y="-120"/>
      </p:cViewPr>
      <p:guideLst>
        <p:guide orient="horz" pos="583"/>
        <p:guide orient="horz" pos="625"/>
        <p:guide orient="horz" pos="3477"/>
        <p:guide orient="horz" pos="3555"/>
        <p:guide orient="horz" pos="3771"/>
        <p:guide orient="horz" pos="3899"/>
        <p:guide pos="5924"/>
        <p:guide pos="3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2628" y="-108"/>
      </p:cViewPr>
      <p:guideLst>
        <p:guide orient="horz" pos="3110"/>
        <p:guide pos="2141"/>
      </p:guideLst>
    </p:cSldViewPr>
  </p:notes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Maybank Template (Trebuchet)_A4</Template>
  <TotalTime>11733</TotalTime>
  <Words>1555</Words>
  <Application>Microsoft Office PowerPoint</Application>
  <PresentationFormat>A4 Paper (210x297 mm)</PresentationFormat>
  <Paragraphs>485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Maybank Template (Trebuchet)_A4</vt:lpstr>
      <vt:lpstr>ASEAN Aviation Seminar Departure Levy – do we need it?  </vt:lpstr>
      <vt:lpstr>What is Departure Levy? </vt:lpstr>
      <vt:lpstr>Do other countries have it? </vt:lpstr>
      <vt:lpstr>Why domestic passengers exempted from Departure Levy? </vt:lpstr>
      <vt:lpstr>What's the purpose to impose Departure Levy? </vt:lpstr>
      <vt:lpstr>Government expenses from the aviation industry </vt:lpstr>
      <vt:lpstr>Government revenues from the aviation industry </vt:lpstr>
      <vt:lpstr>Aviation industry budget balance </vt:lpstr>
      <vt:lpstr>Capital expenditure </vt:lpstr>
      <vt:lpstr>Rationale for Departure Levy</vt:lpstr>
      <vt:lpstr>Governments have different views on aviation industry</vt:lpstr>
      <vt:lpstr>Malaysia was in category 1</vt:lpstr>
      <vt:lpstr>Malaysia is moving towards category 2</vt:lpstr>
      <vt:lpstr>Tax burden for international passengers</vt:lpstr>
      <vt:lpstr>Tax burden for passengers</vt:lpstr>
      <vt:lpstr>Comparison of airport charges globally</vt:lpstr>
      <vt:lpstr>Comparison of airport charges regionally </vt:lpstr>
      <vt:lpstr>Impact to air travel? </vt:lpstr>
      <vt:lpstr>Conventional wisdom not in synch with reality</vt:lpstr>
      <vt:lpstr>Conventional wisdom not in synch with reality</vt:lpstr>
      <vt:lpstr>Will tourist numbers be affected? </vt:lpstr>
      <vt:lpstr>Conclusion – do we need Departure Levy?  </vt:lpstr>
      <vt:lpstr>THANK YOU</vt:lpstr>
      <vt:lpstr>IATA Expects Healthy Profit in 2018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to Moody’s Investor</dc:title>
  <dc:creator>chibeng</dc:creator>
  <cp:lastModifiedBy>Mohshin Bin Shri Abdul Aziz</cp:lastModifiedBy>
  <cp:revision>853</cp:revision>
  <cp:lastPrinted>2018-11-13T06:31:03Z</cp:lastPrinted>
  <dcterms:created xsi:type="dcterms:W3CDTF">2013-12-18T02:13:50Z</dcterms:created>
  <dcterms:modified xsi:type="dcterms:W3CDTF">2018-12-20T07:02:46Z</dcterms:modified>
</cp:coreProperties>
</file>