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9089" r:id="rId1"/>
  </p:sldMasterIdLst>
  <p:notesMasterIdLst>
    <p:notesMasterId r:id="rId60"/>
  </p:notesMasterIdLst>
  <p:handoutMasterIdLst>
    <p:handoutMasterId r:id="rId61"/>
  </p:handoutMasterIdLst>
  <p:sldIdLst>
    <p:sldId id="585" r:id="rId2"/>
    <p:sldId id="597" r:id="rId3"/>
    <p:sldId id="501" r:id="rId4"/>
    <p:sldId id="433" r:id="rId5"/>
    <p:sldId id="474" r:id="rId6"/>
    <p:sldId id="475" r:id="rId7"/>
    <p:sldId id="447" r:id="rId8"/>
    <p:sldId id="481" r:id="rId9"/>
    <p:sldId id="548" r:id="rId10"/>
    <p:sldId id="566" r:id="rId11"/>
    <p:sldId id="549" r:id="rId12"/>
    <p:sldId id="488" r:id="rId13"/>
    <p:sldId id="456" r:id="rId14"/>
    <p:sldId id="600" r:id="rId15"/>
    <p:sldId id="582" r:id="rId16"/>
    <p:sldId id="595" r:id="rId17"/>
    <p:sldId id="479" r:id="rId18"/>
    <p:sldId id="547" r:id="rId19"/>
    <p:sldId id="545" r:id="rId20"/>
    <p:sldId id="476" r:id="rId21"/>
    <p:sldId id="579" r:id="rId22"/>
    <p:sldId id="555" r:id="rId23"/>
    <p:sldId id="518" r:id="rId24"/>
    <p:sldId id="489" r:id="rId25"/>
    <p:sldId id="526" r:id="rId26"/>
    <p:sldId id="531" r:id="rId27"/>
    <p:sldId id="563" r:id="rId28"/>
    <p:sldId id="536" r:id="rId29"/>
    <p:sldId id="584" r:id="rId30"/>
    <p:sldId id="418" r:id="rId31"/>
    <p:sldId id="424" r:id="rId32"/>
    <p:sldId id="494" r:id="rId33"/>
    <p:sldId id="499" r:id="rId34"/>
    <p:sldId id="497" r:id="rId35"/>
    <p:sldId id="522" r:id="rId36"/>
    <p:sldId id="592" r:id="rId37"/>
    <p:sldId id="588" r:id="rId38"/>
    <p:sldId id="589" r:id="rId39"/>
    <p:sldId id="591" r:id="rId40"/>
    <p:sldId id="538" r:id="rId41"/>
    <p:sldId id="552" r:id="rId42"/>
    <p:sldId id="586" r:id="rId43"/>
    <p:sldId id="569" r:id="rId44"/>
    <p:sldId id="583" r:id="rId45"/>
    <p:sldId id="580" r:id="rId46"/>
    <p:sldId id="564" r:id="rId47"/>
    <p:sldId id="598" r:id="rId48"/>
    <p:sldId id="581" r:id="rId49"/>
    <p:sldId id="567" r:id="rId50"/>
    <p:sldId id="544" r:id="rId51"/>
    <p:sldId id="596" r:id="rId52"/>
    <p:sldId id="593" r:id="rId53"/>
    <p:sldId id="594" r:id="rId54"/>
    <p:sldId id="495" r:id="rId55"/>
    <p:sldId id="503" r:id="rId56"/>
    <p:sldId id="577" r:id="rId57"/>
    <p:sldId id="540" r:id="rId58"/>
    <p:sldId id="426" r:id="rId59"/>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2260">
          <p15:clr>
            <a:srgbClr val="A4A3A4"/>
          </p15:clr>
        </p15:guide>
        <p15:guide id="3" pos="3840">
          <p15:clr>
            <a:srgbClr val="A4A3A4"/>
          </p15:clr>
        </p15:guide>
        <p15:guide id="4" pos="39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9900"/>
    <a:srgbClr val="33CC33"/>
    <a:srgbClr val="33CCFF"/>
    <a:srgbClr val="B2B2B2"/>
    <a:srgbClr val="66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501" autoAdjust="0"/>
  </p:normalViewPr>
  <p:slideViewPr>
    <p:cSldViewPr>
      <p:cViewPr varScale="1">
        <p:scale>
          <a:sx n="74" d="100"/>
          <a:sy n="74" d="100"/>
        </p:scale>
        <p:origin x="-570" y="-90"/>
      </p:cViewPr>
      <p:guideLst>
        <p:guide orient="horz" pos="2160"/>
        <p:guide orient="horz" pos="2260"/>
        <p:guide pos="3840"/>
        <p:guide pos="39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oleObject" Target="file:///C:\Users\ruzana\Documents\BSKU\KEMALANGAN%20UDARA\Copy%20of%20Accident%20Records%202010-2014%20Latest.xlsx" TargetMode="External"/><Relationship Id="rId1" Type="http://schemas.openxmlformats.org/officeDocument/2006/relationships/themeOverride" Target="../theme/themeOverride2.xml"/><Relationship Id="rId4"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Sheet1!$B$6:$F$6</c:f>
              <c:strCache>
                <c:ptCount val="5"/>
                <c:pt idx="0">
                  <c:v>AirAsia (AK)</c:v>
                </c:pt>
                <c:pt idx="1">
                  <c:v>AirAsia (AX)</c:v>
                </c:pt>
                <c:pt idx="2">
                  <c:v>FireFly</c:v>
                </c:pt>
                <c:pt idx="3">
                  <c:v>MAB</c:v>
                </c:pt>
                <c:pt idx="4">
                  <c:v>Malindo</c:v>
                </c:pt>
              </c:strCache>
            </c:strRef>
          </c:cat>
          <c:val>
            <c:numRef>
              <c:f>Sheet1!$B$7:$F$7</c:f>
              <c:numCache>
                <c:formatCode>General</c:formatCode>
                <c:ptCount val="5"/>
                <c:pt idx="0">
                  <c:v>15</c:v>
                </c:pt>
                <c:pt idx="1">
                  <c:v>4</c:v>
                </c:pt>
                <c:pt idx="2">
                  <c:v>15</c:v>
                </c:pt>
                <c:pt idx="3">
                  <c:v>4</c:v>
                </c:pt>
                <c:pt idx="4">
                  <c:v>20</c:v>
                </c:pt>
              </c:numCache>
            </c:numRef>
          </c:val>
          <c:extLst xmlns:c16r2="http://schemas.microsoft.com/office/drawing/2015/06/chart">
            <c:ext xmlns:c16="http://schemas.microsoft.com/office/drawing/2014/chart" uri="{C3380CC4-5D6E-409C-BE32-E72D297353CC}">
              <c16:uniqueId val="{00000000-C7BC-482F-943E-09C7C7BD828E}"/>
            </c:ext>
          </c:extLst>
        </c:ser>
        <c:dLbls>
          <c:dLblPos val="inEnd"/>
          <c:showLegendKey val="0"/>
          <c:showVal val="1"/>
          <c:showCatName val="0"/>
          <c:showSerName val="0"/>
          <c:showPercent val="0"/>
          <c:showBubbleSize val="0"/>
        </c:dLbls>
        <c:gapWidth val="100"/>
        <c:overlap val="-24"/>
        <c:axId val="243764736"/>
        <c:axId val="16395072"/>
      </c:barChart>
      <c:catAx>
        <c:axId val="24376473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Airline Operator</a:t>
                </a:r>
              </a:p>
            </c:rich>
          </c:tx>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6395072"/>
        <c:crosses val="autoZero"/>
        <c:auto val="1"/>
        <c:lblAlgn val="ctr"/>
        <c:lblOffset val="100"/>
        <c:noMultiLvlLbl val="0"/>
      </c:catAx>
      <c:valAx>
        <c:axId val="16395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Percentages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437647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7521423805956"/>
          <c:y val="6.719156772278452E-2"/>
          <c:w val="0.65824252460849875"/>
          <c:h val="0.80647605027331293"/>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1-CD3A-4EBF-8D17-8EEF4D6290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CD3A-4EBF-8D17-8EEF4D6290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5-CD3A-4EBF-8D17-8EEF4D62908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7-CD3A-4EBF-8D17-8EEF4D62908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9-CD3A-4EBF-8D17-8EEF4D62908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B-CD3A-4EBF-8D17-8EEF4D62908B}"/>
              </c:ext>
            </c:extLst>
          </c:dPt>
          <c:dLbls>
            <c:dLbl>
              <c:idx val="0"/>
              <c:layout>
                <c:manualLayout>
                  <c:x val="-5.9604857085172047E-2"/>
                  <c:y val="0.1413172258744410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D3A-4EBF-8D17-8EEF4D62908B}"/>
                </c:ext>
                <c:ext xmlns:c15="http://schemas.microsoft.com/office/drawing/2012/chart" uri="{CE6537A1-D6FC-4f65-9D91-7224C49458BB}">
                  <c15:layout/>
                </c:ext>
              </c:extLst>
            </c:dLbl>
            <c:dLbl>
              <c:idx val="1"/>
              <c:layout>
                <c:manualLayout>
                  <c:x val="-0.10079270860373223"/>
                  <c:y val="7.2411148906367961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D3A-4EBF-8D17-8EEF4D62908B}"/>
                </c:ext>
                <c:ext xmlns:c15="http://schemas.microsoft.com/office/drawing/2012/chart" uri="{CE6537A1-D6FC-4f65-9D91-7224C49458BB}">
                  <c15:layout/>
                </c:ext>
              </c:extLst>
            </c:dLbl>
            <c:dLbl>
              <c:idx val="2"/>
              <c:layout>
                <c:manualLayout>
                  <c:x val="-0.12231663349773597"/>
                  <c:y val="-2.974351140090781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D3A-4EBF-8D17-8EEF4D62908B}"/>
                </c:ext>
                <c:ext xmlns:c15="http://schemas.microsoft.com/office/drawing/2012/chart" uri="{CE6537A1-D6FC-4f65-9D91-7224C49458BB}">
                  <c15:layout/>
                </c:ext>
              </c:extLst>
            </c:dLbl>
            <c:dLbl>
              <c:idx val="3"/>
              <c:layout>
                <c:manualLayout>
                  <c:x val="7.4290329093478644E-2"/>
                  <c:y val="-0.2454337344656699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CD3A-4EBF-8D17-8EEF4D62908B}"/>
                </c:ext>
                <c:ext xmlns:c15="http://schemas.microsoft.com/office/drawing/2012/chart" uri="{CE6537A1-D6FC-4f65-9D91-7224C49458BB}">
                  <c15:layout/>
                </c:ext>
              </c:extLst>
            </c:dLbl>
            <c:dLbl>
              <c:idx val="4"/>
              <c:layout>
                <c:manualLayout>
                  <c:x val="0.12015759568515474"/>
                  <c:y val="7.1596054347132371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CD3A-4EBF-8D17-8EEF4D62908B}"/>
                </c:ext>
                <c:ext xmlns:c15="http://schemas.microsoft.com/office/drawing/2012/chart" uri="{CE6537A1-D6FC-4f65-9D91-7224C49458BB}">
                  <c15:layout/>
                </c:ext>
              </c:extLst>
            </c:dLbl>
            <c:dLbl>
              <c:idx val="5"/>
              <c:layout>
                <c:manualLayout>
                  <c:x val="6.4584696143751258E-2"/>
                  <c:y val="0.1596695841430545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CD3A-4EBF-8D17-8EEF4D62908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Sheet1!$B$1:$G$1</c:f>
              <c:strCache>
                <c:ptCount val="6"/>
                <c:pt idx="0">
                  <c:v>BIRD</c:v>
                </c:pt>
                <c:pt idx="1">
                  <c:v>OTHR</c:v>
                </c:pt>
                <c:pt idx="2">
                  <c:v>RAMP</c:v>
                </c:pt>
                <c:pt idx="3">
                  <c:v>SCF-NP</c:v>
                </c:pt>
                <c:pt idx="4">
                  <c:v>SCF-PP</c:v>
                </c:pt>
                <c:pt idx="5">
                  <c:v>WSTRW</c:v>
                </c:pt>
              </c:strCache>
            </c:strRef>
          </c:cat>
          <c:val>
            <c:numRef>
              <c:f>Sheet1!$B$2:$G$2</c:f>
              <c:numCache>
                <c:formatCode>General</c:formatCode>
                <c:ptCount val="6"/>
                <c:pt idx="0">
                  <c:v>34</c:v>
                </c:pt>
                <c:pt idx="1">
                  <c:v>33</c:v>
                </c:pt>
                <c:pt idx="2">
                  <c:v>40</c:v>
                </c:pt>
                <c:pt idx="3">
                  <c:v>143</c:v>
                </c:pt>
                <c:pt idx="4">
                  <c:v>28</c:v>
                </c:pt>
                <c:pt idx="5">
                  <c:v>44</c:v>
                </c:pt>
              </c:numCache>
            </c:numRef>
          </c:val>
          <c:extLst xmlns:c16r2="http://schemas.microsoft.com/office/drawing/2015/06/chart">
            <c:ext xmlns:c16="http://schemas.microsoft.com/office/drawing/2014/chart" uri="{C3380CC4-5D6E-409C-BE32-E72D297353CC}">
              <c16:uniqueId val="{0000000C-CD3A-4EBF-8D17-8EEF4D62908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5546483995003266"/>
          <c:y val="0.18094300135898211"/>
          <c:w val="0.11802729866434594"/>
          <c:h val="0.565698604014995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b="1" dirty="0"/>
          </a:p>
        </c:rich>
      </c:tx>
      <c:layout>
        <c:manualLayout>
          <c:xMode val="edge"/>
          <c:yMode val="edge"/>
          <c:x val="0.22855751544976588"/>
          <c:y val="0"/>
        </c:manualLayout>
      </c:layout>
      <c:overlay val="0"/>
      <c:spPr>
        <a:noFill/>
        <a:ln>
          <a:noFill/>
        </a:ln>
        <a:effectLst/>
      </c:spPr>
    </c:title>
    <c:autoTitleDeleted val="0"/>
    <c:plotArea>
      <c:layout>
        <c:manualLayout>
          <c:layoutTarget val="inner"/>
          <c:xMode val="edge"/>
          <c:yMode val="edge"/>
          <c:x val="7.3434993425823936E-2"/>
          <c:y val="0.22212360051637131"/>
          <c:w val="0.90299733144517946"/>
          <c:h val="0.6516382691565642"/>
        </c:manualLayout>
      </c:layout>
      <c:lineChart>
        <c:grouping val="standard"/>
        <c:varyColors val="0"/>
        <c:ser>
          <c:idx val="0"/>
          <c:order val="0"/>
          <c:tx>
            <c:strRef>
              <c:f>data!$I$28</c:f>
              <c:strCache>
                <c:ptCount val="1"/>
                <c:pt idx="0">
                  <c:v>GLOBAL</c:v>
                </c:pt>
              </c:strCache>
            </c:strRef>
          </c:tx>
          <c:spPr>
            <a:ln w="28575" cap="rnd">
              <a:solidFill>
                <a:srgbClr val="FF0000"/>
              </a:solidFill>
              <a:round/>
            </a:ln>
            <a:effectLst/>
          </c:spPr>
          <c:marker>
            <c:symbol val="none"/>
          </c:marker>
          <c:dLbls>
            <c:dLbl>
              <c:idx val="0"/>
              <c:layout>
                <c:manualLayout>
                  <c:x val="-2.1150548940261023E-2"/>
                  <c:y val="-1.38102158971017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2968923227730545E-2"/>
                  <c:y val="-2.86163595822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791134719064855E-2"/>
                  <c:y val="-2.86163595822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150548940261134E-2"/>
                  <c:y val="-2.63820560442734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454773934787929E-2"/>
                  <c:y val="1.384783242667588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data!$J$27:$O$27</c:f>
              <c:numCache>
                <c:formatCode>General</c:formatCode>
                <c:ptCount val="6"/>
                <c:pt idx="0">
                  <c:v>2012</c:v>
                </c:pt>
                <c:pt idx="1">
                  <c:v>2013</c:v>
                </c:pt>
                <c:pt idx="2">
                  <c:v>2014</c:v>
                </c:pt>
                <c:pt idx="3">
                  <c:v>2015</c:v>
                </c:pt>
                <c:pt idx="4">
                  <c:v>2016</c:v>
                </c:pt>
                <c:pt idx="5">
                  <c:v>2017</c:v>
                </c:pt>
              </c:numCache>
            </c:numRef>
          </c:cat>
          <c:val>
            <c:numRef>
              <c:f>data!$J$28:$O$28</c:f>
              <c:numCache>
                <c:formatCode>General</c:formatCode>
                <c:ptCount val="6"/>
                <c:pt idx="0">
                  <c:v>3.1</c:v>
                </c:pt>
                <c:pt idx="1">
                  <c:v>2.8</c:v>
                </c:pt>
                <c:pt idx="2">
                  <c:v>3</c:v>
                </c:pt>
                <c:pt idx="3">
                  <c:v>2.8</c:v>
                </c:pt>
                <c:pt idx="4">
                  <c:v>2.0099999999999998</c:v>
                </c:pt>
                <c:pt idx="5">
                  <c:v>2.4</c:v>
                </c:pt>
              </c:numCache>
            </c:numRef>
          </c:val>
          <c:smooth val="0"/>
        </c:ser>
        <c:ser>
          <c:idx val="1"/>
          <c:order val="1"/>
          <c:tx>
            <c:strRef>
              <c:f>data!$I$29</c:f>
              <c:strCache>
                <c:ptCount val="1"/>
                <c:pt idx="0">
                  <c:v>APAC</c:v>
                </c:pt>
              </c:strCache>
            </c:strRef>
          </c:tx>
          <c:spPr>
            <a:ln w="28575" cap="rnd">
              <a:solidFill>
                <a:srgbClr val="00B0F0"/>
              </a:solidFill>
              <a:round/>
            </a:ln>
            <a:effectLst/>
          </c:spPr>
          <c:marker>
            <c:symbol val="none"/>
          </c:marker>
          <c:dLbls>
            <c:dLbl>
              <c:idx val="0"/>
              <c:layout>
                <c:manualLayout>
                  <c:x val="-1.7878797332711183E-2"/>
                  <c:y val="8.819058795915973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150548940261023E-2"/>
                  <c:y val="1.63622004561103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454773934787929E-2"/>
                  <c:y val="1.88765684855445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150548940261134E-2"/>
                  <c:y val="2.13909365149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454773934787929E-2"/>
                  <c:y val="-1.632458392653610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data!$J$27:$O$27</c:f>
              <c:numCache>
                <c:formatCode>General</c:formatCode>
                <c:ptCount val="6"/>
                <c:pt idx="0">
                  <c:v>2012</c:v>
                </c:pt>
                <c:pt idx="1">
                  <c:v>2013</c:v>
                </c:pt>
                <c:pt idx="2">
                  <c:v>2014</c:v>
                </c:pt>
                <c:pt idx="3">
                  <c:v>2015</c:v>
                </c:pt>
                <c:pt idx="4">
                  <c:v>2016</c:v>
                </c:pt>
                <c:pt idx="5">
                  <c:v>2017</c:v>
                </c:pt>
              </c:numCache>
            </c:numRef>
          </c:cat>
          <c:val>
            <c:numRef>
              <c:f>data!$J$29:$O$29</c:f>
              <c:numCache>
                <c:formatCode>General</c:formatCode>
                <c:ptCount val="6"/>
                <c:pt idx="0">
                  <c:v>3</c:v>
                </c:pt>
                <c:pt idx="1">
                  <c:v>2.6</c:v>
                </c:pt>
                <c:pt idx="2">
                  <c:v>2.5499999999999998</c:v>
                </c:pt>
                <c:pt idx="3">
                  <c:v>2.5</c:v>
                </c:pt>
                <c:pt idx="4">
                  <c:v>2.0499999999999998</c:v>
                </c:pt>
                <c:pt idx="5">
                  <c:v>1.7</c:v>
                </c:pt>
              </c:numCache>
            </c:numRef>
          </c:val>
          <c:smooth val="0"/>
        </c:ser>
        <c:ser>
          <c:idx val="2"/>
          <c:order val="2"/>
          <c:tx>
            <c:strRef>
              <c:f>data!$I$30</c:f>
              <c:strCache>
                <c:ptCount val="1"/>
                <c:pt idx="0">
                  <c:v>MALAYSIA</c:v>
                </c:pt>
              </c:strCache>
            </c:strRef>
          </c:tx>
          <c:spPr>
            <a:ln w="28575" cap="rnd">
              <a:solidFill>
                <a:srgbClr val="002060"/>
              </a:solidFill>
              <a:round/>
            </a:ln>
            <a:effectLst/>
          </c:spPr>
          <c:marker>
            <c:symbol val="none"/>
          </c:marker>
          <c:dLbls>
            <c:dLbl>
              <c:idx val="0"/>
              <c:layout>
                <c:manualLayout>
                  <c:x val="-2.7944929755497557E-2"/>
                  <c:y val="-3.14107921031421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150512460188706E-2"/>
                  <c:y val="-2.0164769393263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791134719064855E-2"/>
                  <c:y val="-1.430817979110437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048903912132113E-2"/>
                  <c:y val="-2.62316629503580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7226692420798117E-2"/>
                  <c:y val="-2.14622696866565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data!$J$27:$O$27</c:f>
              <c:numCache>
                <c:formatCode>General</c:formatCode>
                <c:ptCount val="6"/>
                <c:pt idx="0">
                  <c:v>2012</c:v>
                </c:pt>
                <c:pt idx="1">
                  <c:v>2013</c:v>
                </c:pt>
                <c:pt idx="2">
                  <c:v>2014</c:v>
                </c:pt>
                <c:pt idx="3">
                  <c:v>2015</c:v>
                </c:pt>
                <c:pt idx="4">
                  <c:v>2016</c:v>
                </c:pt>
                <c:pt idx="5">
                  <c:v>2017</c:v>
                </c:pt>
              </c:numCache>
            </c:numRef>
          </c:cat>
          <c:val>
            <c:numRef>
              <c:f>data!$J$30:$O$30</c:f>
              <c:numCache>
                <c:formatCode>General</c:formatCode>
                <c:ptCount val="6"/>
                <c:pt idx="0">
                  <c:v>3.125</c:v>
                </c:pt>
                <c:pt idx="1">
                  <c:v>2.7</c:v>
                </c:pt>
                <c:pt idx="2">
                  <c:v>5</c:v>
                </c:pt>
                <c:pt idx="3">
                  <c:v>0</c:v>
                </c:pt>
                <c:pt idx="4">
                  <c:v>0</c:v>
                </c:pt>
                <c:pt idx="5">
                  <c:v>0</c:v>
                </c:pt>
              </c:numCache>
            </c:numRef>
          </c:val>
          <c:smooth val="0"/>
        </c:ser>
        <c:dLbls>
          <c:showLegendKey val="0"/>
          <c:showVal val="1"/>
          <c:showCatName val="0"/>
          <c:showSerName val="0"/>
          <c:showPercent val="0"/>
          <c:showBubbleSize val="0"/>
        </c:dLbls>
        <c:marker val="1"/>
        <c:smooth val="0"/>
        <c:axId val="115530240"/>
        <c:axId val="114917952"/>
      </c:lineChart>
      <c:catAx>
        <c:axId val="11553024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1"/>
                  <a:t>Years</a:t>
                </a:r>
              </a:p>
            </c:rich>
          </c:tx>
          <c:layout>
            <c:manualLayout>
              <c:xMode val="edge"/>
              <c:yMode val="edge"/>
              <c:x val="0.50011548961880059"/>
              <c:y val="0.9084873902899678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4917952"/>
        <c:crosses val="autoZero"/>
        <c:auto val="1"/>
        <c:lblAlgn val="ctr"/>
        <c:lblOffset val="100"/>
        <c:noMultiLvlLbl val="0"/>
      </c:catAx>
      <c:valAx>
        <c:axId val="114917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1"/>
                  <a:t>Rates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5530240"/>
        <c:crosses val="autoZero"/>
        <c:crossBetween val="between"/>
      </c:valAx>
      <c:spPr>
        <a:noFill/>
        <a:ln>
          <a:noFill/>
        </a:ln>
        <a:effectLst/>
      </c:spPr>
    </c:plotArea>
    <c:legend>
      <c:legendPos val="b"/>
      <c:layout>
        <c:manualLayout>
          <c:xMode val="edge"/>
          <c:yMode val="edge"/>
          <c:x val="0.33919229562728326"/>
          <c:y val="0.94472928933822164"/>
          <c:w val="0.31902164056934851"/>
          <c:h val="4.8215938969744104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pattFill prst="pct5">
      <a:fgClr>
        <a:schemeClr val="accent1"/>
      </a:fgClr>
      <a:bgClr>
        <a:schemeClr val="bg1"/>
      </a:bgClr>
    </a:pattFill>
    <a:ln w="9525" cap="flat" cmpd="sng" algn="ctr">
      <a:solidFill>
        <a:schemeClr val="tx1">
          <a:lumMod val="15000"/>
          <a:lumOff val="85000"/>
        </a:schemeClr>
      </a:solidFill>
      <a:round/>
    </a:ln>
    <a:effectLst/>
  </c:spPr>
  <c:txPr>
    <a:bodyPr/>
    <a:lstStyle/>
    <a:p>
      <a:pPr>
        <a:defRPr sz="12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8A33DB-4685-4A6F-BFD5-C93802971FA4}" type="doc">
      <dgm:prSet loTypeId="urn:microsoft.com/office/officeart/2005/8/layout/vList6" loCatId="process" qsTypeId="urn:microsoft.com/office/officeart/2005/8/quickstyle/simple1" qsCatId="simple" csTypeId="urn:microsoft.com/office/officeart/2005/8/colors/colorful4" csCatId="colorful" phldr="1"/>
      <dgm:spPr/>
      <dgm:t>
        <a:bodyPr/>
        <a:lstStyle/>
        <a:p>
          <a:endParaRPr lang="en-US"/>
        </a:p>
      </dgm:t>
    </dgm:pt>
    <dgm:pt modelId="{ED077279-EF30-42B9-87B5-517521393F4C}">
      <dgm:prSet custT="1"/>
      <dgm:spPr/>
      <dgm:t>
        <a:bodyPr/>
        <a:lstStyle/>
        <a:p>
          <a:pPr algn="ctr"/>
          <a:r>
            <a:rPr lang="ms-MY" sz="2000" b="1" dirty="0" smtClean="0">
              <a:solidFill>
                <a:schemeClr val="tx1"/>
              </a:solidFill>
            </a:rPr>
            <a:t>Legislation and Procedures</a:t>
          </a:r>
          <a:endParaRPr lang="en-US" sz="2000" dirty="0">
            <a:solidFill>
              <a:schemeClr val="tx1"/>
            </a:solidFill>
          </a:endParaRPr>
        </a:p>
      </dgm:t>
    </dgm:pt>
    <dgm:pt modelId="{96F84874-A6A5-4F6C-92A6-6003A1A0E089}" type="parTrans" cxnId="{270885D7-E336-4000-B9E4-CE85045D83A8}">
      <dgm:prSet/>
      <dgm:spPr/>
      <dgm:t>
        <a:bodyPr/>
        <a:lstStyle/>
        <a:p>
          <a:pPr algn="ctr"/>
          <a:endParaRPr lang="en-US" sz="1100">
            <a:solidFill>
              <a:schemeClr val="tx1"/>
            </a:solidFill>
          </a:endParaRPr>
        </a:p>
      </dgm:t>
    </dgm:pt>
    <dgm:pt modelId="{665B9EFB-9112-49B8-BF07-11C78EB898A2}" type="sibTrans" cxnId="{270885D7-E336-4000-B9E4-CE85045D83A8}">
      <dgm:prSet phldrT="1" phldr="0" custT="1"/>
      <dgm:spPr/>
      <dgm:t>
        <a:bodyPr/>
        <a:lstStyle/>
        <a:p>
          <a:endParaRPr lang="ms-MY"/>
        </a:p>
      </dgm:t>
    </dgm:pt>
    <dgm:pt modelId="{7E46B197-50CC-4839-AA23-D33E88476B58}">
      <dgm:prSet custT="1"/>
      <dgm:spPr/>
      <dgm:t>
        <a:bodyPr/>
        <a:lstStyle/>
        <a:p>
          <a:pPr algn="ctr"/>
          <a:r>
            <a:rPr lang="en-US" sz="2000" b="1" dirty="0" smtClean="0">
              <a:solidFill>
                <a:schemeClr val="tx1"/>
              </a:solidFill>
            </a:rPr>
            <a:t>Definition Accident/Incident </a:t>
          </a:r>
          <a:endParaRPr lang="en-US" sz="2000" b="1" dirty="0">
            <a:solidFill>
              <a:schemeClr val="tx1"/>
            </a:solidFill>
          </a:endParaRPr>
        </a:p>
      </dgm:t>
    </dgm:pt>
    <dgm:pt modelId="{4A5D878B-EB8A-4F97-922A-52D61EFE49C5}" type="parTrans" cxnId="{54BB5BB5-E74F-4449-999F-E1C16514B437}">
      <dgm:prSet/>
      <dgm:spPr/>
      <dgm:t>
        <a:bodyPr/>
        <a:lstStyle/>
        <a:p>
          <a:pPr algn="ctr"/>
          <a:endParaRPr lang="en-US" sz="1100">
            <a:solidFill>
              <a:schemeClr val="tx1"/>
            </a:solidFill>
          </a:endParaRPr>
        </a:p>
      </dgm:t>
    </dgm:pt>
    <dgm:pt modelId="{0742E230-0A9A-464C-9054-CABBA5436793}" type="sibTrans" cxnId="{54BB5BB5-E74F-4449-999F-E1C16514B437}">
      <dgm:prSet phldrT="2" phldr="0" custT="1"/>
      <dgm:spPr/>
      <dgm:t>
        <a:bodyPr/>
        <a:lstStyle/>
        <a:p>
          <a:endParaRPr lang="ms-MY"/>
        </a:p>
      </dgm:t>
    </dgm:pt>
    <dgm:pt modelId="{BA1EBB56-F8CC-4220-8E14-F2DD6CA0E519}">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ms-MY" sz="2000" b="0" dirty="0" smtClean="0">
            <a:solidFill>
              <a:schemeClr val="tx1"/>
            </a:solidFill>
          </a:endParaRPr>
        </a:p>
        <a:p>
          <a:pPr marL="0" marR="0" indent="0" algn="ctr" defTabSz="914400" eaLnBrk="1" fontAlgn="auto" latinLnBrk="0" hangingPunct="1">
            <a:lnSpc>
              <a:spcPct val="100000"/>
            </a:lnSpc>
            <a:spcBef>
              <a:spcPts val="0"/>
            </a:spcBef>
            <a:spcAft>
              <a:spcPts val="0"/>
            </a:spcAft>
            <a:buClrTx/>
            <a:buSzTx/>
            <a:buFontTx/>
            <a:buNone/>
            <a:tabLst/>
            <a:defRPr/>
          </a:pPr>
          <a:r>
            <a:rPr lang="ms-MY" sz="2000" b="1" dirty="0" smtClean="0">
              <a:solidFill>
                <a:schemeClr val="tx1"/>
              </a:solidFill>
            </a:rPr>
            <a:t> Role and Function of AAIB</a:t>
          </a:r>
          <a:endParaRPr lang="en-US" sz="2000" dirty="0" smtClean="0">
            <a:solidFill>
              <a:schemeClr val="tx1"/>
            </a:solidFill>
          </a:endParaRPr>
        </a:p>
        <a:p>
          <a:pPr algn="ctr" defTabSz="889000">
            <a:lnSpc>
              <a:spcPct val="90000"/>
            </a:lnSpc>
            <a:spcBef>
              <a:spcPct val="0"/>
            </a:spcBef>
            <a:spcAft>
              <a:spcPct val="35000"/>
            </a:spcAft>
          </a:pPr>
          <a:endParaRPr lang="en-US" sz="2000" dirty="0">
            <a:solidFill>
              <a:schemeClr val="tx1"/>
            </a:solidFill>
          </a:endParaRPr>
        </a:p>
      </dgm:t>
    </dgm:pt>
    <dgm:pt modelId="{D72569F8-6180-49D4-BB43-3025B180DE26}" type="parTrans" cxnId="{91CE44CA-F3AA-4092-AF01-13842B3E26C4}">
      <dgm:prSet/>
      <dgm:spPr/>
      <dgm:t>
        <a:bodyPr/>
        <a:lstStyle/>
        <a:p>
          <a:pPr algn="ctr"/>
          <a:endParaRPr lang="en-US" sz="1100">
            <a:solidFill>
              <a:schemeClr val="tx1"/>
            </a:solidFill>
          </a:endParaRPr>
        </a:p>
      </dgm:t>
    </dgm:pt>
    <dgm:pt modelId="{6BC3C742-9E43-4601-BA62-B907B82C8F71}" type="sibTrans" cxnId="{91CE44CA-F3AA-4092-AF01-13842B3E26C4}">
      <dgm:prSet phldrT="3" phldr="0" custT="1"/>
      <dgm:spPr/>
      <dgm:t>
        <a:bodyPr/>
        <a:lstStyle/>
        <a:p>
          <a:endParaRPr lang="ms-MY"/>
        </a:p>
      </dgm:t>
    </dgm:pt>
    <dgm:pt modelId="{224B1F2A-0C4E-4D38-A667-DE4DAEF1DFA9}">
      <dgm:prSet custT="1"/>
      <dgm:spPr/>
      <dgm:t>
        <a:bodyPr/>
        <a:lstStyle/>
        <a:p>
          <a:pPr algn="ctr"/>
          <a:r>
            <a:rPr lang="ms-MY" sz="2000" b="1" dirty="0">
              <a:solidFill>
                <a:schemeClr val="tx1"/>
              </a:solidFill>
            </a:rPr>
            <a:t>MOT/ AAIB </a:t>
          </a:r>
          <a:r>
            <a:rPr lang="ms-MY" sz="2000" b="1" dirty="0" smtClean="0">
              <a:solidFill>
                <a:schemeClr val="tx1"/>
              </a:solidFill>
            </a:rPr>
            <a:t>Organisation Chart</a:t>
          </a:r>
          <a:endParaRPr lang="en-US" sz="2000" dirty="0">
            <a:solidFill>
              <a:schemeClr val="tx1"/>
            </a:solidFill>
          </a:endParaRPr>
        </a:p>
      </dgm:t>
    </dgm:pt>
    <dgm:pt modelId="{A03ED183-99D5-4ED1-BCAB-4068C58C1553}" type="parTrans" cxnId="{D7B1D403-43B6-4590-86A2-F268B44E7E73}">
      <dgm:prSet/>
      <dgm:spPr/>
      <dgm:t>
        <a:bodyPr/>
        <a:lstStyle/>
        <a:p>
          <a:pPr algn="ctr"/>
          <a:endParaRPr lang="en-US" sz="1100">
            <a:solidFill>
              <a:schemeClr val="tx1"/>
            </a:solidFill>
          </a:endParaRPr>
        </a:p>
      </dgm:t>
    </dgm:pt>
    <dgm:pt modelId="{02402ABE-D200-4EFA-8208-97AA3035625E}" type="sibTrans" cxnId="{D7B1D403-43B6-4590-86A2-F268B44E7E73}">
      <dgm:prSet phldrT="4" phldr="0" custT="1"/>
      <dgm:spPr/>
      <dgm:t>
        <a:bodyPr/>
        <a:lstStyle/>
        <a:p>
          <a:endParaRPr lang="ms-MY"/>
        </a:p>
      </dgm:t>
    </dgm:pt>
    <dgm:pt modelId="{9732FD9F-0FCA-4BBC-9DB7-8978CCE6C4DF}">
      <dgm:prSet custT="1"/>
      <dgm:spPr/>
      <dgm:t>
        <a:bodyPr/>
        <a:lstStyle/>
        <a:p>
          <a:pPr algn="ctr"/>
          <a:r>
            <a:rPr lang="ms-MY" sz="2000" b="1" dirty="0" smtClean="0">
              <a:solidFill>
                <a:schemeClr val="tx1"/>
              </a:solidFill>
            </a:rPr>
            <a:t>Handling of Major Accident</a:t>
          </a:r>
          <a:endParaRPr lang="en-US" sz="2000" dirty="0">
            <a:solidFill>
              <a:schemeClr val="tx1"/>
            </a:solidFill>
          </a:endParaRPr>
        </a:p>
      </dgm:t>
    </dgm:pt>
    <dgm:pt modelId="{69098C5E-48ED-4DE2-85F1-F340F214A0CA}" type="parTrans" cxnId="{E85DFCA6-3D45-43A2-A652-3B22187A48D8}">
      <dgm:prSet/>
      <dgm:spPr/>
      <dgm:t>
        <a:bodyPr/>
        <a:lstStyle/>
        <a:p>
          <a:pPr algn="ctr"/>
          <a:endParaRPr lang="en-US" sz="1100">
            <a:solidFill>
              <a:schemeClr val="tx1"/>
            </a:solidFill>
          </a:endParaRPr>
        </a:p>
      </dgm:t>
    </dgm:pt>
    <dgm:pt modelId="{F13966BC-EB26-424D-BAD2-67943C386807}" type="sibTrans" cxnId="{E85DFCA6-3D45-43A2-A652-3B22187A48D8}">
      <dgm:prSet phldrT="5" phldr="0" custT="1"/>
      <dgm:spPr/>
      <dgm:t>
        <a:bodyPr/>
        <a:lstStyle/>
        <a:p>
          <a:endParaRPr lang="ms-MY"/>
        </a:p>
      </dgm:t>
    </dgm:pt>
    <dgm:pt modelId="{BEF6DFEF-B6CC-494B-8845-B7ECF0070219}">
      <dgm:prSet custT="1"/>
      <dgm:spPr/>
      <dgm:t>
        <a:bodyPr/>
        <a:lstStyle/>
        <a:p>
          <a:pPr algn="ctr"/>
          <a:r>
            <a:rPr lang="ms-MY" sz="2000" b="1" dirty="0" smtClean="0">
              <a:solidFill>
                <a:schemeClr val="tx1"/>
              </a:solidFill>
            </a:rPr>
            <a:t>Investigation Phases</a:t>
          </a:r>
          <a:endParaRPr lang="en-US" sz="2000" dirty="0">
            <a:solidFill>
              <a:schemeClr val="tx1"/>
            </a:solidFill>
          </a:endParaRPr>
        </a:p>
      </dgm:t>
    </dgm:pt>
    <dgm:pt modelId="{D8937490-2D0A-4356-80C6-AE695AB9BE03}" type="parTrans" cxnId="{8AA1E328-92CB-4119-A477-B547417AE0E8}">
      <dgm:prSet/>
      <dgm:spPr/>
      <dgm:t>
        <a:bodyPr/>
        <a:lstStyle/>
        <a:p>
          <a:pPr algn="ctr"/>
          <a:endParaRPr lang="en-US" sz="1100">
            <a:solidFill>
              <a:schemeClr val="tx1"/>
            </a:solidFill>
          </a:endParaRPr>
        </a:p>
      </dgm:t>
    </dgm:pt>
    <dgm:pt modelId="{ADBD4F64-C30E-48AE-AAD5-783BC3712EB7}" type="sibTrans" cxnId="{8AA1E328-92CB-4119-A477-B547417AE0E8}">
      <dgm:prSet phldrT="6" phldr="0" custT="1"/>
      <dgm:spPr/>
      <dgm:t>
        <a:bodyPr/>
        <a:lstStyle/>
        <a:p>
          <a:endParaRPr lang="ms-MY"/>
        </a:p>
      </dgm:t>
    </dgm:pt>
    <dgm:pt modelId="{FD4482E0-EF6A-48A7-BE86-207C84B594AC}">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ms-MY" sz="2000" b="1" dirty="0" smtClean="0">
            <a:solidFill>
              <a:schemeClr val="tx1"/>
            </a:solidFill>
          </a:endParaRPr>
        </a:p>
        <a:p>
          <a:pPr marL="0" marR="0" indent="0" algn="ctr" defTabSz="914400" eaLnBrk="1" fontAlgn="auto" latinLnBrk="0" hangingPunct="1">
            <a:lnSpc>
              <a:spcPct val="100000"/>
            </a:lnSpc>
            <a:spcBef>
              <a:spcPts val="0"/>
            </a:spcBef>
            <a:spcAft>
              <a:spcPts val="0"/>
            </a:spcAft>
            <a:buClrTx/>
            <a:buSzTx/>
            <a:buFontTx/>
            <a:buNone/>
            <a:tabLst/>
            <a:defRPr/>
          </a:pPr>
          <a:r>
            <a:rPr lang="ms-MY" sz="2000" b="1" dirty="0" smtClean="0">
              <a:solidFill>
                <a:schemeClr val="tx1"/>
              </a:solidFill>
            </a:rPr>
            <a:t> Occurrence Reporting</a:t>
          </a:r>
          <a:endParaRPr lang="en-US" sz="2000" dirty="0" smtClean="0">
            <a:solidFill>
              <a:schemeClr val="tx1"/>
            </a:solidFill>
          </a:endParaRPr>
        </a:p>
        <a:p>
          <a:pPr algn="ctr"/>
          <a:endParaRPr lang="en-US" sz="2000" dirty="0">
            <a:solidFill>
              <a:schemeClr val="tx1"/>
            </a:solidFill>
          </a:endParaRPr>
        </a:p>
      </dgm:t>
    </dgm:pt>
    <dgm:pt modelId="{54B9E833-AB83-4361-8B32-F1AFC1C1EE7B}" type="parTrans" cxnId="{6CF07E94-E010-4B40-813F-A0A47B157224}">
      <dgm:prSet/>
      <dgm:spPr/>
      <dgm:t>
        <a:bodyPr/>
        <a:lstStyle/>
        <a:p>
          <a:pPr algn="ctr"/>
          <a:endParaRPr lang="en-US" sz="1100">
            <a:solidFill>
              <a:schemeClr val="tx1"/>
            </a:solidFill>
          </a:endParaRPr>
        </a:p>
      </dgm:t>
    </dgm:pt>
    <dgm:pt modelId="{61D961A5-694F-4CD2-AC7F-094914D35180}" type="sibTrans" cxnId="{6CF07E94-E010-4B40-813F-A0A47B157224}">
      <dgm:prSet phldrT="7" phldr="0" custT="1"/>
      <dgm:spPr/>
      <dgm:t>
        <a:bodyPr/>
        <a:lstStyle/>
        <a:p>
          <a:endParaRPr lang="ms-MY"/>
        </a:p>
      </dgm:t>
    </dgm:pt>
    <dgm:pt modelId="{BDE79012-5621-456B-AA97-B08F20291DC2}">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ms-MY" sz="2000" b="1" dirty="0" smtClean="0">
              <a:solidFill>
                <a:schemeClr val="tx1"/>
              </a:solidFill>
            </a:rPr>
            <a:t>Safety Data</a:t>
          </a:r>
          <a:endParaRPr lang="en-US" sz="2000" dirty="0" smtClean="0">
            <a:solidFill>
              <a:schemeClr val="tx1"/>
            </a:solidFill>
          </a:endParaRPr>
        </a:p>
      </dgm:t>
    </dgm:pt>
    <dgm:pt modelId="{2CE6A5EE-4164-4AE7-A301-9C22880482E0}" type="parTrans" cxnId="{1A4F7E52-EACD-4820-BB84-26E9D73CF380}">
      <dgm:prSet/>
      <dgm:spPr/>
      <dgm:t>
        <a:bodyPr/>
        <a:lstStyle/>
        <a:p>
          <a:pPr algn="ctr"/>
          <a:endParaRPr lang="en-US" sz="1100">
            <a:solidFill>
              <a:schemeClr val="tx1"/>
            </a:solidFill>
          </a:endParaRPr>
        </a:p>
      </dgm:t>
    </dgm:pt>
    <dgm:pt modelId="{380E4614-BF9E-488F-A3E0-6FFEF5797A8B}" type="sibTrans" cxnId="{1A4F7E52-EACD-4820-BB84-26E9D73CF380}">
      <dgm:prSet phldrT="8" phldr="0" custT="1"/>
      <dgm:spPr/>
      <dgm:t>
        <a:bodyPr/>
        <a:lstStyle/>
        <a:p>
          <a:endParaRPr lang="ms-MY"/>
        </a:p>
      </dgm:t>
    </dgm:pt>
    <dgm:pt modelId="{0FEEBB90-F9A6-4B9C-A49A-518186B7BFFD}">
      <dgm:prSet custT="1"/>
      <dgm:spPr/>
      <dgm:t>
        <a:bodyPr/>
        <a:lstStyle/>
        <a:p>
          <a:pPr algn="ctr"/>
          <a:r>
            <a:rPr lang="ms-MY" sz="2000" b="1" dirty="0" smtClean="0">
              <a:solidFill>
                <a:schemeClr val="tx1"/>
              </a:solidFill>
            </a:rPr>
            <a:t>Identified Hazards</a:t>
          </a:r>
          <a:endParaRPr lang="en-US" sz="2000" dirty="0">
            <a:solidFill>
              <a:schemeClr val="tx1"/>
            </a:solidFill>
          </a:endParaRPr>
        </a:p>
      </dgm:t>
    </dgm:pt>
    <dgm:pt modelId="{64235AD8-1B6F-4C8A-94DE-E44DC98AC9DF}" type="parTrans" cxnId="{4C8860EA-3B81-4149-8378-DE7BEEFFCD4A}">
      <dgm:prSet/>
      <dgm:spPr/>
      <dgm:t>
        <a:bodyPr/>
        <a:lstStyle/>
        <a:p>
          <a:pPr algn="ctr"/>
          <a:endParaRPr lang="en-US" sz="1100">
            <a:solidFill>
              <a:schemeClr val="tx1"/>
            </a:solidFill>
          </a:endParaRPr>
        </a:p>
      </dgm:t>
    </dgm:pt>
    <dgm:pt modelId="{CDBB9522-0865-4D02-9BF2-1382F7B949BB}" type="sibTrans" cxnId="{4C8860EA-3B81-4149-8378-DE7BEEFFCD4A}">
      <dgm:prSet phldrT="9" phldr="0" custT="1"/>
      <dgm:spPr/>
      <dgm:t>
        <a:bodyPr/>
        <a:lstStyle/>
        <a:p>
          <a:endParaRPr lang="ms-MY"/>
        </a:p>
      </dgm:t>
    </dgm:pt>
    <dgm:pt modelId="{691F88E1-9F99-4718-B108-374CDAEB5304}">
      <dgm:prSet custT="1"/>
      <dgm:spPr/>
      <dgm:t>
        <a:bodyPr/>
        <a:lstStyle/>
        <a:p>
          <a:pPr algn="ctr"/>
          <a:r>
            <a:rPr lang="en-US" sz="2000" b="1" dirty="0" smtClean="0">
              <a:solidFill>
                <a:schemeClr val="tx1"/>
              </a:solidFill>
            </a:rPr>
            <a:t>Safety promotions</a:t>
          </a:r>
          <a:endParaRPr lang="en-US" sz="2000" b="1" dirty="0">
            <a:solidFill>
              <a:schemeClr val="tx1"/>
            </a:solidFill>
          </a:endParaRPr>
        </a:p>
      </dgm:t>
    </dgm:pt>
    <dgm:pt modelId="{D5FC5413-AA88-438E-8B3E-7B23D06C846A}" type="parTrans" cxnId="{411CBBAD-7B27-4825-93F1-DCC5203D967E}">
      <dgm:prSet/>
      <dgm:spPr/>
      <dgm:t>
        <a:bodyPr/>
        <a:lstStyle/>
        <a:p>
          <a:pPr algn="ctr"/>
          <a:endParaRPr lang="en-US" sz="1100">
            <a:solidFill>
              <a:schemeClr val="tx1"/>
            </a:solidFill>
          </a:endParaRPr>
        </a:p>
      </dgm:t>
    </dgm:pt>
    <dgm:pt modelId="{1F3DCC59-909B-4D02-9B19-25E783DD40A4}" type="sibTrans" cxnId="{411CBBAD-7B27-4825-93F1-DCC5203D967E}">
      <dgm:prSet phldrT="10" phldr="0" custT="1"/>
      <dgm:spPr/>
      <dgm:t>
        <a:bodyPr/>
        <a:lstStyle/>
        <a:p>
          <a:endParaRPr lang="ms-MY"/>
        </a:p>
      </dgm:t>
    </dgm:pt>
    <dgm:pt modelId="{E1A6C890-EA1C-45D9-BA1C-8FFF1B2ABC2A}">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ms-MY" sz="2000" b="1" dirty="0" smtClean="0">
            <a:solidFill>
              <a:schemeClr val="tx1"/>
            </a:solidFill>
          </a:endParaRPr>
        </a:p>
        <a:p>
          <a:pPr marL="0" marR="0" indent="0" algn="ctr" defTabSz="914400" eaLnBrk="1" fontAlgn="auto" latinLnBrk="0" hangingPunct="1">
            <a:lnSpc>
              <a:spcPct val="100000"/>
            </a:lnSpc>
            <a:spcBef>
              <a:spcPts val="0"/>
            </a:spcBef>
            <a:spcAft>
              <a:spcPts val="0"/>
            </a:spcAft>
            <a:buClrTx/>
            <a:buSzTx/>
            <a:buFontTx/>
            <a:buNone/>
            <a:tabLst/>
            <a:defRPr/>
          </a:pPr>
          <a:r>
            <a:rPr lang="ms-MY" sz="2000" b="1" dirty="0" smtClean="0">
              <a:solidFill>
                <a:schemeClr val="tx1"/>
              </a:solidFill>
            </a:rPr>
            <a:t>ICAO Audit / Chalenges  </a:t>
          </a:r>
          <a:endParaRPr lang="en-US" sz="2000" dirty="0" smtClean="0">
            <a:solidFill>
              <a:schemeClr val="tx1"/>
            </a:solidFill>
          </a:endParaRPr>
        </a:p>
        <a:p>
          <a:pPr algn="ctr" defTabSz="889000">
            <a:lnSpc>
              <a:spcPct val="90000"/>
            </a:lnSpc>
            <a:spcBef>
              <a:spcPct val="0"/>
            </a:spcBef>
            <a:spcAft>
              <a:spcPct val="35000"/>
            </a:spcAft>
          </a:pPr>
          <a:endParaRPr lang="en-US" sz="2000" dirty="0">
            <a:solidFill>
              <a:schemeClr val="tx1"/>
            </a:solidFill>
          </a:endParaRPr>
        </a:p>
      </dgm:t>
    </dgm:pt>
    <dgm:pt modelId="{DC4511DE-D354-4961-BDEE-3F66F6DD9D9A}" type="parTrans" cxnId="{A5B2AA9E-DAC5-4891-B07E-1E4D2D4DBC2C}">
      <dgm:prSet/>
      <dgm:spPr/>
      <dgm:t>
        <a:bodyPr/>
        <a:lstStyle/>
        <a:p>
          <a:pPr algn="ctr"/>
          <a:endParaRPr lang="en-US" sz="1100">
            <a:solidFill>
              <a:schemeClr val="tx1"/>
            </a:solidFill>
          </a:endParaRPr>
        </a:p>
      </dgm:t>
    </dgm:pt>
    <dgm:pt modelId="{6861ACD7-3129-424E-874A-EC343B4A10AA}" type="sibTrans" cxnId="{A5B2AA9E-DAC5-4891-B07E-1E4D2D4DBC2C}">
      <dgm:prSet phldrT="11" phldr="0" custT="1"/>
      <dgm:spPr/>
      <dgm:t>
        <a:bodyPr/>
        <a:lstStyle/>
        <a:p>
          <a:endParaRPr lang="ms-MY"/>
        </a:p>
      </dgm:t>
    </dgm:pt>
    <dgm:pt modelId="{386B42BE-D20D-479B-88D0-94B7605376CE}" type="pres">
      <dgm:prSet presAssocID="{B28A33DB-4685-4A6F-BFD5-C93802971FA4}" presName="Name0" presStyleCnt="0">
        <dgm:presLayoutVars>
          <dgm:dir/>
          <dgm:animLvl val="lvl"/>
          <dgm:resizeHandles/>
        </dgm:presLayoutVars>
      </dgm:prSet>
      <dgm:spPr/>
      <dgm:t>
        <a:bodyPr/>
        <a:lstStyle/>
        <a:p>
          <a:endParaRPr lang="ms-MY"/>
        </a:p>
      </dgm:t>
    </dgm:pt>
    <dgm:pt modelId="{34037B49-782C-469F-8F25-C25B4AAAB928}" type="pres">
      <dgm:prSet presAssocID="{ED077279-EF30-42B9-87B5-517521393F4C}" presName="linNode" presStyleCnt="0"/>
      <dgm:spPr/>
    </dgm:pt>
    <dgm:pt modelId="{7A1A8968-8F00-4D4C-A224-042F6AF57EB6}" type="pres">
      <dgm:prSet presAssocID="{ED077279-EF30-42B9-87B5-517521393F4C}" presName="parentShp" presStyleLbl="node1" presStyleIdx="0" presStyleCnt="11" custScaleX="148508">
        <dgm:presLayoutVars>
          <dgm:bulletEnabled val="1"/>
        </dgm:presLayoutVars>
      </dgm:prSet>
      <dgm:spPr/>
      <dgm:t>
        <a:bodyPr/>
        <a:lstStyle/>
        <a:p>
          <a:endParaRPr lang="ms-MY"/>
        </a:p>
      </dgm:t>
    </dgm:pt>
    <dgm:pt modelId="{0A0D2EC5-C5AE-4BD4-926F-C7C572A96BEB}" type="pres">
      <dgm:prSet presAssocID="{ED077279-EF30-42B9-87B5-517521393F4C}" presName="childShp" presStyleLbl="bgAccFollowNode1" presStyleIdx="0" presStyleCnt="11" custScaleX="9453">
        <dgm:presLayoutVars>
          <dgm:bulletEnabled val="1"/>
        </dgm:presLayoutVars>
      </dgm:prSet>
      <dgm:spPr/>
    </dgm:pt>
    <dgm:pt modelId="{F4E8EB5E-6DD6-49DD-A4E1-08FC461B2B1C}" type="pres">
      <dgm:prSet presAssocID="{665B9EFB-9112-49B8-BF07-11C78EB898A2}" presName="spacing" presStyleCnt="0"/>
      <dgm:spPr/>
    </dgm:pt>
    <dgm:pt modelId="{C845DC50-5935-42A5-9EF6-69A4BAB5DC36}" type="pres">
      <dgm:prSet presAssocID="{7E46B197-50CC-4839-AA23-D33E88476B58}" presName="linNode" presStyleCnt="0"/>
      <dgm:spPr/>
    </dgm:pt>
    <dgm:pt modelId="{39F5A5DA-F17E-452D-8E58-7B119E2E229B}" type="pres">
      <dgm:prSet presAssocID="{7E46B197-50CC-4839-AA23-D33E88476B58}" presName="parentShp" presStyleLbl="node1" presStyleIdx="1" presStyleCnt="11" custScaleX="148508">
        <dgm:presLayoutVars>
          <dgm:bulletEnabled val="1"/>
        </dgm:presLayoutVars>
      </dgm:prSet>
      <dgm:spPr/>
      <dgm:t>
        <a:bodyPr/>
        <a:lstStyle/>
        <a:p>
          <a:endParaRPr lang="ms-MY"/>
        </a:p>
      </dgm:t>
    </dgm:pt>
    <dgm:pt modelId="{F22EAF8E-F72D-450C-AA67-962DCBC573AF}" type="pres">
      <dgm:prSet presAssocID="{7E46B197-50CC-4839-AA23-D33E88476B58}" presName="childShp" presStyleLbl="bgAccFollowNode1" presStyleIdx="1" presStyleCnt="11" custScaleX="9453">
        <dgm:presLayoutVars>
          <dgm:bulletEnabled val="1"/>
        </dgm:presLayoutVars>
      </dgm:prSet>
      <dgm:spPr/>
    </dgm:pt>
    <dgm:pt modelId="{E6B16BEA-A5E4-4B70-8620-DF5C92374FED}" type="pres">
      <dgm:prSet presAssocID="{0742E230-0A9A-464C-9054-CABBA5436793}" presName="spacing" presStyleCnt="0"/>
      <dgm:spPr/>
    </dgm:pt>
    <dgm:pt modelId="{656E6C38-15C5-4B06-91BA-3D380A59AEC1}" type="pres">
      <dgm:prSet presAssocID="{BA1EBB56-F8CC-4220-8E14-F2DD6CA0E519}" presName="linNode" presStyleCnt="0"/>
      <dgm:spPr/>
    </dgm:pt>
    <dgm:pt modelId="{F7226C9A-B985-4A78-AFA1-E19B7BE65A34}" type="pres">
      <dgm:prSet presAssocID="{BA1EBB56-F8CC-4220-8E14-F2DD6CA0E519}" presName="parentShp" presStyleLbl="node1" presStyleIdx="2" presStyleCnt="11" custScaleX="148508" custScaleY="127018" custLinFactNeighborX="-497" custLinFactNeighborY="-8563">
        <dgm:presLayoutVars>
          <dgm:bulletEnabled val="1"/>
        </dgm:presLayoutVars>
      </dgm:prSet>
      <dgm:spPr/>
      <dgm:t>
        <a:bodyPr/>
        <a:lstStyle/>
        <a:p>
          <a:endParaRPr lang="ms-MY"/>
        </a:p>
      </dgm:t>
    </dgm:pt>
    <dgm:pt modelId="{F1A28C1B-FF06-4101-B690-24FA10BBDEA3}" type="pres">
      <dgm:prSet presAssocID="{BA1EBB56-F8CC-4220-8E14-F2DD6CA0E519}" presName="childShp" presStyleLbl="bgAccFollowNode1" presStyleIdx="2" presStyleCnt="11" custScaleX="9453">
        <dgm:presLayoutVars>
          <dgm:bulletEnabled val="1"/>
        </dgm:presLayoutVars>
      </dgm:prSet>
      <dgm:spPr/>
    </dgm:pt>
    <dgm:pt modelId="{A693F26D-D2A6-43F3-A13A-0D38B69179FA}" type="pres">
      <dgm:prSet presAssocID="{6BC3C742-9E43-4601-BA62-B907B82C8F71}" presName="spacing" presStyleCnt="0"/>
      <dgm:spPr/>
    </dgm:pt>
    <dgm:pt modelId="{431D8BDF-9797-4206-8A24-22681A175C70}" type="pres">
      <dgm:prSet presAssocID="{224B1F2A-0C4E-4D38-A667-DE4DAEF1DFA9}" presName="linNode" presStyleCnt="0"/>
      <dgm:spPr/>
    </dgm:pt>
    <dgm:pt modelId="{BE92035D-3880-41AB-928A-3316A512A5F5}" type="pres">
      <dgm:prSet presAssocID="{224B1F2A-0C4E-4D38-A667-DE4DAEF1DFA9}" presName="parentShp" presStyleLbl="node1" presStyleIdx="3" presStyleCnt="11" custScaleX="148508">
        <dgm:presLayoutVars>
          <dgm:bulletEnabled val="1"/>
        </dgm:presLayoutVars>
      </dgm:prSet>
      <dgm:spPr/>
      <dgm:t>
        <a:bodyPr/>
        <a:lstStyle/>
        <a:p>
          <a:endParaRPr lang="ms-MY"/>
        </a:p>
      </dgm:t>
    </dgm:pt>
    <dgm:pt modelId="{78384C24-949E-48A0-B208-400BBDA99D77}" type="pres">
      <dgm:prSet presAssocID="{224B1F2A-0C4E-4D38-A667-DE4DAEF1DFA9}" presName="childShp" presStyleLbl="bgAccFollowNode1" presStyleIdx="3" presStyleCnt="11" custScaleX="9453">
        <dgm:presLayoutVars>
          <dgm:bulletEnabled val="1"/>
        </dgm:presLayoutVars>
      </dgm:prSet>
      <dgm:spPr/>
    </dgm:pt>
    <dgm:pt modelId="{70B7BB05-1EBC-4DA1-86E7-EC50E5DA897B}" type="pres">
      <dgm:prSet presAssocID="{02402ABE-D200-4EFA-8208-97AA3035625E}" presName="spacing" presStyleCnt="0"/>
      <dgm:spPr/>
    </dgm:pt>
    <dgm:pt modelId="{1DC209B4-422A-4956-BE6C-A880C5ACA4DB}" type="pres">
      <dgm:prSet presAssocID="{9732FD9F-0FCA-4BBC-9DB7-8978CCE6C4DF}" presName="linNode" presStyleCnt="0"/>
      <dgm:spPr/>
    </dgm:pt>
    <dgm:pt modelId="{526EC373-6B5B-4801-8FAB-C243E4462C30}" type="pres">
      <dgm:prSet presAssocID="{9732FD9F-0FCA-4BBC-9DB7-8978CCE6C4DF}" presName="parentShp" presStyleLbl="node1" presStyleIdx="4" presStyleCnt="11" custScaleX="148508">
        <dgm:presLayoutVars>
          <dgm:bulletEnabled val="1"/>
        </dgm:presLayoutVars>
      </dgm:prSet>
      <dgm:spPr/>
      <dgm:t>
        <a:bodyPr/>
        <a:lstStyle/>
        <a:p>
          <a:endParaRPr lang="ms-MY"/>
        </a:p>
      </dgm:t>
    </dgm:pt>
    <dgm:pt modelId="{2ED49159-BF02-44AF-A879-90382789AB60}" type="pres">
      <dgm:prSet presAssocID="{9732FD9F-0FCA-4BBC-9DB7-8978CCE6C4DF}" presName="childShp" presStyleLbl="bgAccFollowNode1" presStyleIdx="4" presStyleCnt="11" custScaleX="9453">
        <dgm:presLayoutVars>
          <dgm:bulletEnabled val="1"/>
        </dgm:presLayoutVars>
      </dgm:prSet>
      <dgm:spPr/>
    </dgm:pt>
    <dgm:pt modelId="{4637CB1C-EE05-44E0-AF40-FF325BB4662C}" type="pres">
      <dgm:prSet presAssocID="{F13966BC-EB26-424D-BAD2-67943C386807}" presName="spacing" presStyleCnt="0"/>
      <dgm:spPr/>
    </dgm:pt>
    <dgm:pt modelId="{B986BBA9-CEB3-4F91-AFAA-BE80D1DEF73F}" type="pres">
      <dgm:prSet presAssocID="{BEF6DFEF-B6CC-494B-8845-B7ECF0070219}" presName="linNode" presStyleCnt="0"/>
      <dgm:spPr/>
    </dgm:pt>
    <dgm:pt modelId="{36C851EB-4A1D-4EE5-AD7B-862F69ADD451}" type="pres">
      <dgm:prSet presAssocID="{BEF6DFEF-B6CC-494B-8845-B7ECF0070219}" presName="parentShp" presStyleLbl="node1" presStyleIdx="5" presStyleCnt="11" custScaleX="148508">
        <dgm:presLayoutVars>
          <dgm:bulletEnabled val="1"/>
        </dgm:presLayoutVars>
      </dgm:prSet>
      <dgm:spPr/>
      <dgm:t>
        <a:bodyPr/>
        <a:lstStyle/>
        <a:p>
          <a:endParaRPr lang="ms-MY"/>
        </a:p>
      </dgm:t>
    </dgm:pt>
    <dgm:pt modelId="{21832F38-C4F4-4509-A05A-EB85EFBCF2FD}" type="pres">
      <dgm:prSet presAssocID="{BEF6DFEF-B6CC-494B-8845-B7ECF0070219}" presName="childShp" presStyleLbl="bgAccFollowNode1" presStyleIdx="5" presStyleCnt="11" custScaleX="9453">
        <dgm:presLayoutVars>
          <dgm:bulletEnabled val="1"/>
        </dgm:presLayoutVars>
      </dgm:prSet>
      <dgm:spPr/>
    </dgm:pt>
    <dgm:pt modelId="{F1A5FD7F-1DB0-438E-BE01-CBE04C287653}" type="pres">
      <dgm:prSet presAssocID="{ADBD4F64-C30E-48AE-AAD5-783BC3712EB7}" presName="spacing" presStyleCnt="0"/>
      <dgm:spPr/>
    </dgm:pt>
    <dgm:pt modelId="{C0555FCD-19F7-42EC-821C-B26CE0851747}" type="pres">
      <dgm:prSet presAssocID="{FD4482E0-EF6A-48A7-BE86-207C84B594AC}" presName="linNode" presStyleCnt="0"/>
      <dgm:spPr/>
    </dgm:pt>
    <dgm:pt modelId="{B17C900D-432E-42B1-939B-D9680C160FEE}" type="pres">
      <dgm:prSet presAssocID="{FD4482E0-EF6A-48A7-BE86-207C84B594AC}" presName="parentShp" presStyleLbl="node1" presStyleIdx="6" presStyleCnt="11" custScaleX="148508">
        <dgm:presLayoutVars>
          <dgm:bulletEnabled val="1"/>
        </dgm:presLayoutVars>
      </dgm:prSet>
      <dgm:spPr/>
      <dgm:t>
        <a:bodyPr/>
        <a:lstStyle/>
        <a:p>
          <a:endParaRPr lang="ms-MY"/>
        </a:p>
      </dgm:t>
    </dgm:pt>
    <dgm:pt modelId="{FAE20D61-2985-4784-A8E5-A9AFFA97ED59}" type="pres">
      <dgm:prSet presAssocID="{FD4482E0-EF6A-48A7-BE86-207C84B594AC}" presName="childShp" presStyleLbl="bgAccFollowNode1" presStyleIdx="6" presStyleCnt="11" custScaleX="9453">
        <dgm:presLayoutVars>
          <dgm:bulletEnabled val="1"/>
        </dgm:presLayoutVars>
      </dgm:prSet>
      <dgm:spPr/>
    </dgm:pt>
    <dgm:pt modelId="{904BE14A-C13E-4C08-A238-5355E7424725}" type="pres">
      <dgm:prSet presAssocID="{61D961A5-694F-4CD2-AC7F-094914D35180}" presName="spacing" presStyleCnt="0"/>
      <dgm:spPr/>
    </dgm:pt>
    <dgm:pt modelId="{C9470F4E-C6E7-4733-8F03-0DFD7AB63BE8}" type="pres">
      <dgm:prSet presAssocID="{BDE79012-5621-456B-AA97-B08F20291DC2}" presName="linNode" presStyleCnt="0"/>
      <dgm:spPr/>
    </dgm:pt>
    <dgm:pt modelId="{0CC4745A-40AA-4233-A214-C1187AC3B118}" type="pres">
      <dgm:prSet presAssocID="{BDE79012-5621-456B-AA97-B08F20291DC2}" presName="parentShp" presStyleLbl="node1" presStyleIdx="7" presStyleCnt="11" custScaleX="148508">
        <dgm:presLayoutVars>
          <dgm:bulletEnabled val="1"/>
        </dgm:presLayoutVars>
      </dgm:prSet>
      <dgm:spPr/>
      <dgm:t>
        <a:bodyPr/>
        <a:lstStyle/>
        <a:p>
          <a:endParaRPr lang="ms-MY"/>
        </a:p>
      </dgm:t>
    </dgm:pt>
    <dgm:pt modelId="{B9062857-EA8C-4952-B028-459DAEC3F698}" type="pres">
      <dgm:prSet presAssocID="{BDE79012-5621-456B-AA97-B08F20291DC2}" presName="childShp" presStyleLbl="bgAccFollowNode1" presStyleIdx="7" presStyleCnt="11" custScaleX="9453">
        <dgm:presLayoutVars>
          <dgm:bulletEnabled val="1"/>
        </dgm:presLayoutVars>
      </dgm:prSet>
      <dgm:spPr/>
    </dgm:pt>
    <dgm:pt modelId="{09150B12-F86D-49C4-9659-A11D19E741E9}" type="pres">
      <dgm:prSet presAssocID="{380E4614-BF9E-488F-A3E0-6FFEF5797A8B}" presName="spacing" presStyleCnt="0"/>
      <dgm:spPr/>
    </dgm:pt>
    <dgm:pt modelId="{B03C407E-C190-428B-9CA4-A8FF62E331B9}" type="pres">
      <dgm:prSet presAssocID="{0FEEBB90-F9A6-4B9C-A49A-518186B7BFFD}" presName="linNode" presStyleCnt="0"/>
      <dgm:spPr/>
    </dgm:pt>
    <dgm:pt modelId="{15765BB2-2B2F-41FB-80A5-8339FD064692}" type="pres">
      <dgm:prSet presAssocID="{0FEEBB90-F9A6-4B9C-A49A-518186B7BFFD}" presName="parentShp" presStyleLbl="node1" presStyleIdx="8" presStyleCnt="11" custScaleX="148508">
        <dgm:presLayoutVars>
          <dgm:bulletEnabled val="1"/>
        </dgm:presLayoutVars>
      </dgm:prSet>
      <dgm:spPr/>
      <dgm:t>
        <a:bodyPr/>
        <a:lstStyle/>
        <a:p>
          <a:endParaRPr lang="ms-MY"/>
        </a:p>
      </dgm:t>
    </dgm:pt>
    <dgm:pt modelId="{46235167-B626-4210-8F44-47AF9B0D0110}" type="pres">
      <dgm:prSet presAssocID="{0FEEBB90-F9A6-4B9C-A49A-518186B7BFFD}" presName="childShp" presStyleLbl="bgAccFollowNode1" presStyleIdx="8" presStyleCnt="11" custScaleX="9453">
        <dgm:presLayoutVars>
          <dgm:bulletEnabled val="1"/>
        </dgm:presLayoutVars>
      </dgm:prSet>
      <dgm:spPr/>
    </dgm:pt>
    <dgm:pt modelId="{2F01E7F2-854A-4016-8D63-401497862C4D}" type="pres">
      <dgm:prSet presAssocID="{CDBB9522-0865-4D02-9BF2-1382F7B949BB}" presName="spacing" presStyleCnt="0"/>
      <dgm:spPr/>
    </dgm:pt>
    <dgm:pt modelId="{2E522CA3-73AC-4B2D-B04E-03902C660E18}" type="pres">
      <dgm:prSet presAssocID="{691F88E1-9F99-4718-B108-374CDAEB5304}" presName="linNode" presStyleCnt="0"/>
      <dgm:spPr/>
    </dgm:pt>
    <dgm:pt modelId="{CDF9792C-3DBA-4721-8339-9540B7EB986B}" type="pres">
      <dgm:prSet presAssocID="{691F88E1-9F99-4718-B108-374CDAEB5304}" presName="parentShp" presStyleLbl="node1" presStyleIdx="9" presStyleCnt="11" custScaleX="148508">
        <dgm:presLayoutVars>
          <dgm:bulletEnabled val="1"/>
        </dgm:presLayoutVars>
      </dgm:prSet>
      <dgm:spPr/>
      <dgm:t>
        <a:bodyPr/>
        <a:lstStyle/>
        <a:p>
          <a:endParaRPr lang="ms-MY"/>
        </a:p>
      </dgm:t>
    </dgm:pt>
    <dgm:pt modelId="{8E761C41-C536-4806-8AD3-8E95EE555369}" type="pres">
      <dgm:prSet presAssocID="{691F88E1-9F99-4718-B108-374CDAEB5304}" presName="childShp" presStyleLbl="bgAccFollowNode1" presStyleIdx="9" presStyleCnt="11" custScaleX="9453">
        <dgm:presLayoutVars>
          <dgm:bulletEnabled val="1"/>
        </dgm:presLayoutVars>
      </dgm:prSet>
      <dgm:spPr/>
    </dgm:pt>
    <dgm:pt modelId="{C8DA6442-2B35-40F4-B48D-E374469156B9}" type="pres">
      <dgm:prSet presAssocID="{1F3DCC59-909B-4D02-9B19-25E783DD40A4}" presName="spacing" presStyleCnt="0"/>
      <dgm:spPr/>
    </dgm:pt>
    <dgm:pt modelId="{1641C907-2C48-4E2B-B3ED-7CDB8F1E9181}" type="pres">
      <dgm:prSet presAssocID="{E1A6C890-EA1C-45D9-BA1C-8FFF1B2ABC2A}" presName="linNode" presStyleCnt="0"/>
      <dgm:spPr/>
    </dgm:pt>
    <dgm:pt modelId="{B876CDBD-887B-43D8-BE47-9024725F3917}" type="pres">
      <dgm:prSet presAssocID="{E1A6C890-EA1C-45D9-BA1C-8FFF1B2ABC2A}" presName="parentShp" presStyleLbl="node1" presStyleIdx="10" presStyleCnt="11" custScaleX="148508">
        <dgm:presLayoutVars>
          <dgm:bulletEnabled val="1"/>
        </dgm:presLayoutVars>
      </dgm:prSet>
      <dgm:spPr/>
      <dgm:t>
        <a:bodyPr/>
        <a:lstStyle/>
        <a:p>
          <a:endParaRPr lang="ms-MY"/>
        </a:p>
      </dgm:t>
    </dgm:pt>
    <dgm:pt modelId="{456FD6BC-2012-4AEA-9D08-17FD60ABB0EE}" type="pres">
      <dgm:prSet presAssocID="{E1A6C890-EA1C-45D9-BA1C-8FFF1B2ABC2A}" presName="childShp" presStyleLbl="bgAccFollowNode1" presStyleIdx="10" presStyleCnt="11" custScaleX="9453">
        <dgm:presLayoutVars>
          <dgm:bulletEnabled val="1"/>
        </dgm:presLayoutVars>
      </dgm:prSet>
      <dgm:spPr/>
    </dgm:pt>
  </dgm:ptLst>
  <dgm:cxnLst>
    <dgm:cxn modelId="{1A4F7E52-EACD-4820-BB84-26E9D73CF380}" srcId="{B28A33DB-4685-4A6F-BFD5-C93802971FA4}" destId="{BDE79012-5621-456B-AA97-B08F20291DC2}" srcOrd="7" destOrd="0" parTransId="{2CE6A5EE-4164-4AE7-A301-9C22880482E0}" sibTransId="{380E4614-BF9E-488F-A3E0-6FFEF5797A8B}"/>
    <dgm:cxn modelId="{91CE44CA-F3AA-4092-AF01-13842B3E26C4}" srcId="{B28A33DB-4685-4A6F-BFD5-C93802971FA4}" destId="{BA1EBB56-F8CC-4220-8E14-F2DD6CA0E519}" srcOrd="2" destOrd="0" parTransId="{D72569F8-6180-49D4-BB43-3025B180DE26}" sibTransId="{6BC3C742-9E43-4601-BA62-B907B82C8F71}"/>
    <dgm:cxn modelId="{54BB5BB5-E74F-4449-999F-E1C16514B437}" srcId="{B28A33DB-4685-4A6F-BFD5-C93802971FA4}" destId="{7E46B197-50CC-4839-AA23-D33E88476B58}" srcOrd="1" destOrd="0" parTransId="{4A5D878B-EB8A-4F97-922A-52D61EFE49C5}" sibTransId="{0742E230-0A9A-464C-9054-CABBA5436793}"/>
    <dgm:cxn modelId="{223130A4-C0EB-42AE-AD30-8899B53B9138}" type="presOf" srcId="{224B1F2A-0C4E-4D38-A667-DE4DAEF1DFA9}" destId="{BE92035D-3880-41AB-928A-3316A512A5F5}" srcOrd="0" destOrd="0" presId="urn:microsoft.com/office/officeart/2005/8/layout/vList6"/>
    <dgm:cxn modelId="{88B1F93D-60C3-4719-A364-97741368D701}" type="presOf" srcId="{ED077279-EF30-42B9-87B5-517521393F4C}" destId="{7A1A8968-8F00-4D4C-A224-042F6AF57EB6}" srcOrd="0" destOrd="0" presId="urn:microsoft.com/office/officeart/2005/8/layout/vList6"/>
    <dgm:cxn modelId="{4C8860EA-3B81-4149-8378-DE7BEEFFCD4A}" srcId="{B28A33DB-4685-4A6F-BFD5-C93802971FA4}" destId="{0FEEBB90-F9A6-4B9C-A49A-518186B7BFFD}" srcOrd="8" destOrd="0" parTransId="{64235AD8-1B6F-4C8A-94DE-E44DC98AC9DF}" sibTransId="{CDBB9522-0865-4D02-9BF2-1382F7B949BB}"/>
    <dgm:cxn modelId="{E85DFCA6-3D45-43A2-A652-3B22187A48D8}" srcId="{B28A33DB-4685-4A6F-BFD5-C93802971FA4}" destId="{9732FD9F-0FCA-4BBC-9DB7-8978CCE6C4DF}" srcOrd="4" destOrd="0" parTransId="{69098C5E-48ED-4DE2-85F1-F340F214A0CA}" sibTransId="{F13966BC-EB26-424D-BAD2-67943C386807}"/>
    <dgm:cxn modelId="{7B9F61F7-56C4-469C-9EE1-512C80253914}" type="presOf" srcId="{BA1EBB56-F8CC-4220-8E14-F2DD6CA0E519}" destId="{F7226C9A-B985-4A78-AFA1-E19B7BE65A34}" srcOrd="0" destOrd="0" presId="urn:microsoft.com/office/officeart/2005/8/layout/vList6"/>
    <dgm:cxn modelId="{86674EF1-7BA3-44F9-A3D1-D6B3C1082FE8}" type="presOf" srcId="{BDE79012-5621-456B-AA97-B08F20291DC2}" destId="{0CC4745A-40AA-4233-A214-C1187AC3B118}" srcOrd="0" destOrd="0" presId="urn:microsoft.com/office/officeart/2005/8/layout/vList6"/>
    <dgm:cxn modelId="{A5B2AA9E-DAC5-4891-B07E-1E4D2D4DBC2C}" srcId="{B28A33DB-4685-4A6F-BFD5-C93802971FA4}" destId="{E1A6C890-EA1C-45D9-BA1C-8FFF1B2ABC2A}" srcOrd="10" destOrd="0" parTransId="{DC4511DE-D354-4961-BDEE-3F66F6DD9D9A}" sibTransId="{6861ACD7-3129-424E-874A-EC343B4A10AA}"/>
    <dgm:cxn modelId="{D7B1D403-43B6-4590-86A2-F268B44E7E73}" srcId="{B28A33DB-4685-4A6F-BFD5-C93802971FA4}" destId="{224B1F2A-0C4E-4D38-A667-DE4DAEF1DFA9}" srcOrd="3" destOrd="0" parTransId="{A03ED183-99D5-4ED1-BCAB-4068C58C1553}" sibTransId="{02402ABE-D200-4EFA-8208-97AA3035625E}"/>
    <dgm:cxn modelId="{2EE17AFF-E90F-4128-84A2-2E8A0BAE313C}" type="presOf" srcId="{E1A6C890-EA1C-45D9-BA1C-8FFF1B2ABC2A}" destId="{B876CDBD-887B-43D8-BE47-9024725F3917}" srcOrd="0" destOrd="0" presId="urn:microsoft.com/office/officeart/2005/8/layout/vList6"/>
    <dgm:cxn modelId="{8AA1E328-92CB-4119-A477-B547417AE0E8}" srcId="{B28A33DB-4685-4A6F-BFD5-C93802971FA4}" destId="{BEF6DFEF-B6CC-494B-8845-B7ECF0070219}" srcOrd="5" destOrd="0" parTransId="{D8937490-2D0A-4356-80C6-AE695AB9BE03}" sibTransId="{ADBD4F64-C30E-48AE-AAD5-783BC3712EB7}"/>
    <dgm:cxn modelId="{89C41B4A-D750-4CCF-B1D3-8EBDE5762A11}" type="presOf" srcId="{B28A33DB-4685-4A6F-BFD5-C93802971FA4}" destId="{386B42BE-D20D-479B-88D0-94B7605376CE}" srcOrd="0" destOrd="0" presId="urn:microsoft.com/office/officeart/2005/8/layout/vList6"/>
    <dgm:cxn modelId="{B64DB504-324A-4E45-A2AD-B91C20194E16}" type="presOf" srcId="{0FEEBB90-F9A6-4B9C-A49A-518186B7BFFD}" destId="{15765BB2-2B2F-41FB-80A5-8339FD064692}" srcOrd="0" destOrd="0" presId="urn:microsoft.com/office/officeart/2005/8/layout/vList6"/>
    <dgm:cxn modelId="{CFC9DA00-673C-4DB6-81D8-1EEA6F390BF0}" type="presOf" srcId="{7E46B197-50CC-4839-AA23-D33E88476B58}" destId="{39F5A5DA-F17E-452D-8E58-7B119E2E229B}" srcOrd="0" destOrd="0" presId="urn:microsoft.com/office/officeart/2005/8/layout/vList6"/>
    <dgm:cxn modelId="{A541FDCD-75F0-4DD1-9700-A8C073E7A47C}" type="presOf" srcId="{691F88E1-9F99-4718-B108-374CDAEB5304}" destId="{CDF9792C-3DBA-4721-8339-9540B7EB986B}" srcOrd="0" destOrd="0" presId="urn:microsoft.com/office/officeart/2005/8/layout/vList6"/>
    <dgm:cxn modelId="{E7C7C792-57E5-43EB-963A-D9A8491254A4}" type="presOf" srcId="{FD4482E0-EF6A-48A7-BE86-207C84B594AC}" destId="{B17C900D-432E-42B1-939B-D9680C160FEE}" srcOrd="0" destOrd="0" presId="urn:microsoft.com/office/officeart/2005/8/layout/vList6"/>
    <dgm:cxn modelId="{6CF07E94-E010-4B40-813F-A0A47B157224}" srcId="{B28A33DB-4685-4A6F-BFD5-C93802971FA4}" destId="{FD4482E0-EF6A-48A7-BE86-207C84B594AC}" srcOrd="6" destOrd="0" parTransId="{54B9E833-AB83-4361-8B32-F1AFC1C1EE7B}" sibTransId="{61D961A5-694F-4CD2-AC7F-094914D35180}"/>
    <dgm:cxn modelId="{270885D7-E336-4000-B9E4-CE85045D83A8}" srcId="{B28A33DB-4685-4A6F-BFD5-C93802971FA4}" destId="{ED077279-EF30-42B9-87B5-517521393F4C}" srcOrd="0" destOrd="0" parTransId="{96F84874-A6A5-4F6C-92A6-6003A1A0E089}" sibTransId="{665B9EFB-9112-49B8-BF07-11C78EB898A2}"/>
    <dgm:cxn modelId="{95248547-E971-4109-82A0-C8629BF588CC}" type="presOf" srcId="{9732FD9F-0FCA-4BBC-9DB7-8978CCE6C4DF}" destId="{526EC373-6B5B-4801-8FAB-C243E4462C30}" srcOrd="0" destOrd="0" presId="urn:microsoft.com/office/officeart/2005/8/layout/vList6"/>
    <dgm:cxn modelId="{E04AE66C-730E-41A9-B909-D67F0409ED46}" type="presOf" srcId="{BEF6DFEF-B6CC-494B-8845-B7ECF0070219}" destId="{36C851EB-4A1D-4EE5-AD7B-862F69ADD451}" srcOrd="0" destOrd="0" presId="urn:microsoft.com/office/officeart/2005/8/layout/vList6"/>
    <dgm:cxn modelId="{411CBBAD-7B27-4825-93F1-DCC5203D967E}" srcId="{B28A33DB-4685-4A6F-BFD5-C93802971FA4}" destId="{691F88E1-9F99-4718-B108-374CDAEB5304}" srcOrd="9" destOrd="0" parTransId="{D5FC5413-AA88-438E-8B3E-7B23D06C846A}" sibTransId="{1F3DCC59-909B-4D02-9B19-25E783DD40A4}"/>
    <dgm:cxn modelId="{F60141F0-8ACF-416C-B374-A5851F0A875E}" type="presParOf" srcId="{386B42BE-D20D-479B-88D0-94B7605376CE}" destId="{34037B49-782C-469F-8F25-C25B4AAAB928}" srcOrd="0" destOrd="0" presId="urn:microsoft.com/office/officeart/2005/8/layout/vList6"/>
    <dgm:cxn modelId="{F48E78D5-138E-4D4A-AA53-D465E0776AFE}" type="presParOf" srcId="{34037B49-782C-469F-8F25-C25B4AAAB928}" destId="{7A1A8968-8F00-4D4C-A224-042F6AF57EB6}" srcOrd="0" destOrd="0" presId="urn:microsoft.com/office/officeart/2005/8/layout/vList6"/>
    <dgm:cxn modelId="{40C25D32-DEA0-4BB6-B922-3F7C3806EB2E}" type="presParOf" srcId="{34037B49-782C-469F-8F25-C25B4AAAB928}" destId="{0A0D2EC5-C5AE-4BD4-926F-C7C572A96BEB}" srcOrd="1" destOrd="0" presId="urn:microsoft.com/office/officeart/2005/8/layout/vList6"/>
    <dgm:cxn modelId="{43FC34F8-1387-4A99-8599-BC800725A4B1}" type="presParOf" srcId="{386B42BE-D20D-479B-88D0-94B7605376CE}" destId="{F4E8EB5E-6DD6-49DD-A4E1-08FC461B2B1C}" srcOrd="1" destOrd="0" presId="urn:microsoft.com/office/officeart/2005/8/layout/vList6"/>
    <dgm:cxn modelId="{1F30DA8B-15C4-420C-9FBA-6300AB15C8F6}" type="presParOf" srcId="{386B42BE-D20D-479B-88D0-94B7605376CE}" destId="{C845DC50-5935-42A5-9EF6-69A4BAB5DC36}" srcOrd="2" destOrd="0" presId="urn:microsoft.com/office/officeart/2005/8/layout/vList6"/>
    <dgm:cxn modelId="{6A2152A8-3A2E-4DA0-AEFB-5A0874066910}" type="presParOf" srcId="{C845DC50-5935-42A5-9EF6-69A4BAB5DC36}" destId="{39F5A5DA-F17E-452D-8E58-7B119E2E229B}" srcOrd="0" destOrd="0" presId="urn:microsoft.com/office/officeart/2005/8/layout/vList6"/>
    <dgm:cxn modelId="{05506B6C-FF39-4648-8F1A-F5C5BC555266}" type="presParOf" srcId="{C845DC50-5935-42A5-9EF6-69A4BAB5DC36}" destId="{F22EAF8E-F72D-450C-AA67-962DCBC573AF}" srcOrd="1" destOrd="0" presId="urn:microsoft.com/office/officeart/2005/8/layout/vList6"/>
    <dgm:cxn modelId="{2AFA3C55-0E19-4D58-B951-177E91D45FB1}" type="presParOf" srcId="{386B42BE-D20D-479B-88D0-94B7605376CE}" destId="{E6B16BEA-A5E4-4B70-8620-DF5C92374FED}" srcOrd="3" destOrd="0" presId="urn:microsoft.com/office/officeart/2005/8/layout/vList6"/>
    <dgm:cxn modelId="{8FC60611-C248-4B36-8F53-3C0455CDD44E}" type="presParOf" srcId="{386B42BE-D20D-479B-88D0-94B7605376CE}" destId="{656E6C38-15C5-4B06-91BA-3D380A59AEC1}" srcOrd="4" destOrd="0" presId="urn:microsoft.com/office/officeart/2005/8/layout/vList6"/>
    <dgm:cxn modelId="{EF54D35A-FF11-4F70-8A8E-CB6AC66B3454}" type="presParOf" srcId="{656E6C38-15C5-4B06-91BA-3D380A59AEC1}" destId="{F7226C9A-B985-4A78-AFA1-E19B7BE65A34}" srcOrd="0" destOrd="0" presId="urn:microsoft.com/office/officeart/2005/8/layout/vList6"/>
    <dgm:cxn modelId="{75D498AF-5905-4E49-81B8-D0FA5676B6A1}" type="presParOf" srcId="{656E6C38-15C5-4B06-91BA-3D380A59AEC1}" destId="{F1A28C1B-FF06-4101-B690-24FA10BBDEA3}" srcOrd="1" destOrd="0" presId="urn:microsoft.com/office/officeart/2005/8/layout/vList6"/>
    <dgm:cxn modelId="{20259EB6-258B-479E-8106-EE81A634D121}" type="presParOf" srcId="{386B42BE-D20D-479B-88D0-94B7605376CE}" destId="{A693F26D-D2A6-43F3-A13A-0D38B69179FA}" srcOrd="5" destOrd="0" presId="urn:microsoft.com/office/officeart/2005/8/layout/vList6"/>
    <dgm:cxn modelId="{772A9ECF-C9F0-4BD0-AA54-430B8EC312BB}" type="presParOf" srcId="{386B42BE-D20D-479B-88D0-94B7605376CE}" destId="{431D8BDF-9797-4206-8A24-22681A175C70}" srcOrd="6" destOrd="0" presId="urn:microsoft.com/office/officeart/2005/8/layout/vList6"/>
    <dgm:cxn modelId="{8E35C0DA-96AA-49B2-A3FA-6DBACBD9F27E}" type="presParOf" srcId="{431D8BDF-9797-4206-8A24-22681A175C70}" destId="{BE92035D-3880-41AB-928A-3316A512A5F5}" srcOrd="0" destOrd="0" presId="urn:microsoft.com/office/officeart/2005/8/layout/vList6"/>
    <dgm:cxn modelId="{47DFBEEE-BD05-4578-87A8-DE9B8721F1EB}" type="presParOf" srcId="{431D8BDF-9797-4206-8A24-22681A175C70}" destId="{78384C24-949E-48A0-B208-400BBDA99D77}" srcOrd="1" destOrd="0" presId="urn:microsoft.com/office/officeart/2005/8/layout/vList6"/>
    <dgm:cxn modelId="{C22E056A-0AC5-4756-B74C-19B772DCFDD0}" type="presParOf" srcId="{386B42BE-D20D-479B-88D0-94B7605376CE}" destId="{70B7BB05-1EBC-4DA1-86E7-EC50E5DA897B}" srcOrd="7" destOrd="0" presId="urn:microsoft.com/office/officeart/2005/8/layout/vList6"/>
    <dgm:cxn modelId="{B0CEC680-4BDA-4B8B-B121-21DC46131E6F}" type="presParOf" srcId="{386B42BE-D20D-479B-88D0-94B7605376CE}" destId="{1DC209B4-422A-4956-BE6C-A880C5ACA4DB}" srcOrd="8" destOrd="0" presId="urn:microsoft.com/office/officeart/2005/8/layout/vList6"/>
    <dgm:cxn modelId="{726DB819-657B-4F96-AC54-8DB4B8FF10D0}" type="presParOf" srcId="{1DC209B4-422A-4956-BE6C-A880C5ACA4DB}" destId="{526EC373-6B5B-4801-8FAB-C243E4462C30}" srcOrd="0" destOrd="0" presId="urn:microsoft.com/office/officeart/2005/8/layout/vList6"/>
    <dgm:cxn modelId="{1DE15269-25AB-41E2-B392-42D99C4E9B4A}" type="presParOf" srcId="{1DC209B4-422A-4956-BE6C-A880C5ACA4DB}" destId="{2ED49159-BF02-44AF-A879-90382789AB60}" srcOrd="1" destOrd="0" presId="urn:microsoft.com/office/officeart/2005/8/layout/vList6"/>
    <dgm:cxn modelId="{1F4CB03F-7B7A-4255-B174-D0A5F8637896}" type="presParOf" srcId="{386B42BE-D20D-479B-88D0-94B7605376CE}" destId="{4637CB1C-EE05-44E0-AF40-FF325BB4662C}" srcOrd="9" destOrd="0" presId="urn:microsoft.com/office/officeart/2005/8/layout/vList6"/>
    <dgm:cxn modelId="{5CA4C030-7B46-48D8-93A3-85837BE1FC97}" type="presParOf" srcId="{386B42BE-D20D-479B-88D0-94B7605376CE}" destId="{B986BBA9-CEB3-4F91-AFAA-BE80D1DEF73F}" srcOrd="10" destOrd="0" presId="urn:microsoft.com/office/officeart/2005/8/layout/vList6"/>
    <dgm:cxn modelId="{5AA1C62D-AB7C-4995-95F8-2EAF5F914D5C}" type="presParOf" srcId="{B986BBA9-CEB3-4F91-AFAA-BE80D1DEF73F}" destId="{36C851EB-4A1D-4EE5-AD7B-862F69ADD451}" srcOrd="0" destOrd="0" presId="urn:microsoft.com/office/officeart/2005/8/layout/vList6"/>
    <dgm:cxn modelId="{3F4E7508-DB19-4E8A-9675-3760C6D5A630}" type="presParOf" srcId="{B986BBA9-CEB3-4F91-AFAA-BE80D1DEF73F}" destId="{21832F38-C4F4-4509-A05A-EB85EFBCF2FD}" srcOrd="1" destOrd="0" presId="urn:microsoft.com/office/officeart/2005/8/layout/vList6"/>
    <dgm:cxn modelId="{DA8A6C9A-0E64-4272-9205-59CC4E8EF55E}" type="presParOf" srcId="{386B42BE-D20D-479B-88D0-94B7605376CE}" destId="{F1A5FD7F-1DB0-438E-BE01-CBE04C287653}" srcOrd="11" destOrd="0" presId="urn:microsoft.com/office/officeart/2005/8/layout/vList6"/>
    <dgm:cxn modelId="{0A1FFBFD-932F-48DD-ABC1-8E1FBC06340B}" type="presParOf" srcId="{386B42BE-D20D-479B-88D0-94B7605376CE}" destId="{C0555FCD-19F7-42EC-821C-B26CE0851747}" srcOrd="12" destOrd="0" presId="urn:microsoft.com/office/officeart/2005/8/layout/vList6"/>
    <dgm:cxn modelId="{AD901525-A3EC-42F8-AE77-980C47B17C64}" type="presParOf" srcId="{C0555FCD-19F7-42EC-821C-B26CE0851747}" destId="{B17C900D-432E-42B1-939B-D9680C160FEE}" srcOrd="0" destOrd="0" presId="urn:microsoft.com/office/officeart/2005/8/layout/vList6"/>
    <dgm:cxn modelId="{A24B39C5-4929-431B-B31E-824F5A2E7DD8}" type="presParOf" srcId="{C0555FCD-19F7-42EC-821C-B26CE0851747}" destId="{FAE20D61-2985-4784-A8E5-A9AFFA97ED59}" srcOrd="1" destOrd="0" presId="urn:microsoft.com/office/officeart/2005/8/layout/vList6"/>
    <dgm:cxn modelId="{C9FA8173-86EE-42B4-A395-41FDAF6491F9}" type="presParOf" srcId="{386B42BE-D20D-479B-88D0-94B7605376CE}" destId="{904BE14A-C13E-4C08-A238-5355E7424725}" srcOrd="13" destOrd="0" presId="urn:microsoft.com/office/officeart/2005/8/layout/vList6"/>
    <dgm:cxn modelId="{875A50EE-FDF8-4283-90E9-0CE1D6BE79D8}" type="presParOf" srcId="{386B42BE-D20D-479B-88D0-94B7605376CE}" destId="{C9470F4E-C6E7-4733-8F03-0DFD7AB63BE8}" srcOrd="14" destOrd="0" presId="urn:microsoft.com/office/officeart/2005/8/layout/vList6"/>
    <dgm:cxn modelId="{052CE5DC-AB22-45FC-BCCF-A6A19FA7AE82}" type="presParOf" srcId="{C9470F4E-C6E7-4733-8F03-0DFD7AB63BE8}" destId="{0CC4745A-40AA-4233-A214-C1187AC3B118}" srcOrd="0" destOrd="0" presId="urn:microsoft.com/office/officeart/2005/8/layout/vList6"/>
    <dgm:cxn modelId="{236FDE43-E018-43B2-8D88-60B24FC060DF}" type="presParOf" srcId="{C9470F4E-C6E7-4733-8F03-0DFD7AB63BE8}" destId="{B9062857-EA8C-4952-B028-459DAEC3F698}" srcOrd="1" destOrd="0" presId="urn:microsoft.com/office/officeart/2005/8/layout/vList6"/>
    <dgm:cxn modelId="{89B7ACAE-B3AB-4AFA-8A27-E27BD4B30530}" type="presParOf" srcId="{386B42BE-D20D-479B-88D0-94B7605376CE}" destId="{09150B12-F86D-49C4-9659-A11D19E741E9}" srcOrd="15" destOrd="0" presId="urn:microsoft.com/office/officeart/2005/8/layout/vList6"/>
    <dgm:cxn modelId="{2107BE21-6615-4F10-9690-476FDDFA5E80}" type="presParOf" srcId="{386B42BE-D20D-479B-88D0-94B7605376CE}" destId="{B03C407E-C190-428B-9CA4-A8FF62E331B9}" srcOrd="16" destOrd="0" presId="urn:microsoft.com/office/officeart/2005/8/layout/vList6"/>
    <dgm:cxn modelId="{6009818B-747C-49BE-9D4E-C5DC6EB59073}" type="presParOf" srcId="{B03C407E-C190-428B-9CA4-A8FF62E331B9}" destId="{15765BB2-2B2F-41FB-80A5-8339FD064692}" srcOrd="0" destOrd="0" presId="urn:microsoft.com/office/officeart/2005/8/layout/vList6"/>
    <dgm:cxn modelId="{20948110-FDB6-4528-B1BD-B3144BA600A8}" type="presParOf" srcId="{B03C407E-C190-428B-9CA4-A8FF62E331B9}" destId="{46235167-B626-4210-8F44-47AF9B0D0110}" srcOrd="1" destOrd="0" presId="urn:microsoft.com/office/officeart/2005/8/layout/vList6"/>
    <dgm:cxn modelId="{67288F24-2076-4A8E-90E8-70D7D9D0EF4E}" type="presParOf" srcId="{386B42BE-D20D-479B-88D0-94B7605376CE}" destId="{2F01E7F2-854A-4016-8D63-401497862C4D}" srcOrd="17" destOrd="0" presId="urn:microsoft.com/office/officeart/2005/8/layout/vList6"/>
    <dgm:cxn modelId="{9AB6C65A-9F91-42DD-8AB6-8D169C09AA56}" type="presParOf" srcId="{386B42BE-D20D-479B-88D0-94B7605376CE}" destId="{2E522CA3-73AC-4B2D-B04E-03902C660E18}" srcOrd="18" destOrd="0" presId="urn:microsoft.com/office/officeart/2005/8/layout/vList6"/>
    <dgm:cxn modelId="{FCE78D9C-3F15-4C2C-8618-A313B81F96FF}" type="presParOf" srcId="{2E522CA3-73AC-4B2D-B04E-03902C660E18}" destId="{CDF9792C-3DBA-4721-8339-9540B7EB986B}" srcOrd="0" destOrd="0" presId="urn:microsoft.com/office/officeart/2005/8/layout/vList6"/>
    <dgm:cxn modelId="{135CE6AB-07BE-4397-BA11-534E8E7A91B2}" type="presParOf" srcId="{2E522CA3-73AC-4B2D-B04E-03902C660E18}" destId="{8E761C41-C536-4806-8AD3-8E95EE555369}" srcOrd="1" destOrd="0" presId="urn:microsoft.com/office/officeart/2005/8/layout/vList6"/>
    <dgm:cxn modelId="{BA843AF3-C3C4-4B42-B275-8E05450EE24F}" type="presParOf" srcId="{386B42BE-D20D-479B-88D0-94B7605376CE}" destId="{C8DA6442-2B35-40F4-B48D-E374469156B9}" srcOrd="19" destOrd="0" presId="urn:microsoft.com/office/officeart/2005/8/layout/vList6"/>
    <dgm:cxn modelId="{15FD88B5-52D3-4E0C-9D4D-59BD0FCE98C2}" type="presParOf" srcId="{386B42BE-D20D-479B-88D0-94B7605376CE}" destId="{1641C907-2C48-4E2B-B3ED-7CDB8F1E9181}" srcOrd="20" destOrd="0" presId="urn:microsoft.com/office/officeart/2005/8/layout/vList6"/>
    <dgm:cxn modelId="{319CA00D-D717-46B9-B751-6FB442C84612}" type="presParOf" srcId="{1641C907-2C48-4E2B-B3ED-7CDB8F1E9181}" destId="{B876CDBD-887B-43D8-BE47-9024725F3917}" srcOrd="0" destOrd="0" presId="urn:microsoft.com/office/officeart/2005/8/layout/vList6"/>
    <dgm:cxn modelId="{B0DCF9CA-3945-48FE-999A-59F25ABB214A}" type="presParOf" srcId="{1641C907-2C48-4E2B-B3ED-7CDB8F1E9181}" destId="{456FD6BC-2012-4AEA-9D08-17FD60ABB0E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64E02-1419-4F29-B565-D871812DA9E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64F4A6E-1BB1-42C7-AB55-31707F6727F4}">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MENTERI PENGANGKUTAN</a:t>
          </a:r>
          <a:endParaRPr lang="en-US" sz="1200" b="1" dirty="0">
            <a:solidFill>
              <a:srgbClr val="000000"/>
            </a:solidFill>
            <a:latin typeface="Arial Narrow" panose="020B0606020202030204" pitchFamily="34" charset="0"/>
            <a:cs typeface="Arial" panose="020B0604020202020204" pitchFamily="34" charset="0"/>
          </a:endParaRPr>
        </a:p>
      </dgm:t>
    </dgm:pt>
    <dgm:pt modelId="{BC6B44FA-4BB0-4887-AE2A-8AE2A7D1D51B}" type="parTrans" cxnId="{540056A3-1879-46AD-8F3E-DC39F23A742B}">
      <dgm:prSet/>
      <dgm:spPr/>
      <dgm:t>
        <a:bodyPr/>
        <a:lstStyle/>
        <a:p>
          <a:endParaRPr lang="en-US">
            <a:solidFill>
              <a:srgbClr val="000000"/>
            </a:solidFill>
          </a:endParaRPr>
        </a:p>
      </dgm:t>
    </dgm:pt>
    <dgm:pt modelId="{3760D1A6-D589-4ED3-B5A4-44B20196EA53}" type="sibTrans" cxnId="{540056A3-1879-46AD-8F3E-DC39F23A742B}">
      <dgm:prSet/>
      <dgm:spPr/>
      <dgm:t>
        <a:bodyPr/>
        <a:lstStyle/>
        <a:p>
          <a:endParaRPr lang="en-US">
            <a:solidFill>
              <a:srgbClr val="000000"/>
            </a:solidFill>
          </a:endParaRPr>
        </a:p>
      </dgm:t>
    </dgm:pt>
    <dgm:pt modelId="{B96DDC1D-3B80-402C-A857-6B6D7C22AA54}" type="asst">
      <dgm:prSet phldrT="[Text]" custT="1"/>
      <dgm:spPr>
        <a:solidFill>
          <a:schemeClr val="accent1">
            <a:lumMod val="60000"/>
            <a:lumOff val="40000"/>
          </a:schemeClr>
        </a:solidFill>
        <a:ln>
          <a:solidFill>
            <a:schemeClr val="tx1"/>
          </a:solidFill>
        </a:ln>
      </dgm:spPr>
      <dgm:t>
        <a:bodyPr/>
        <a:lstStyle/>
        <a:p>
          <a:r>
            <a:rPr lang="en-US" sz="1200" b="1">
              <a:solidFill>
                <a:srgbClr val="0000FF"/>
              </a:solidFill>
              <a:latin typeface="Arial Narrow" panose="020B0606020202030204" pitchFamily="34" charset="0"/>
              <a:cs typeface="Arial" panose="020B0604020202020204" pitchFamily="34" charset="0"/>
            </a:rPr>
            <a:t>BIRO SIASATAN KEMALANGAN UDARA (BSKU)</a:t>
          </a:r>
          <a:endParaRPr lang="en-US" sz="1200" b="1" dirty="0">
            <a:solidFill>
              <a:srgbClr val="0000FF"/>
            </a:solidFill>
            <a:latin typeface="Arial Narrow" panose="020B0606020202030204" pitchFamily="34" charset="0"/>
            <a:cs typeface="Arial" panose="020B0604020202020204" pitchFamily="34" charset="0"/>
          </a:endParaRPr>
        </a:p>
      </dgm:t>
    </dgm:pt>
    <dgm:pt modelId="{4989F106-51F1-41FA-B955-349094FC49D5}" type="parTrans" cxnId="{CB8AD1B7-3176-462D-9ECA-42DF81F9EF2C}">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49575612-0C5A-4FF1-A271-2B2E8A7BE244}" type="sibTrans" cxnId="{CB8AD1B7-3176-462D-9ECA-42DF81F9EF2C}">
      <dgm:prSet/>
      <dgm:spPr/>
      <dgm:t>
        <a:bodyPr/>
        <a:lstStyle/>
        <a:p>
          <a:endParaRPr lang="en-US">
            <a:solidFill>
              <a:srgbClr val="000000"/>
            </a:solidFill>
          </a:endParaRPr>
        </a:p>
      </dgm:t>
    </dgm:pt>
    <dgm:pt modelId="{47881160-1C8A-4AC1-991A-5CFFD0B24A05}">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TIMBALAN KETUA SETIAUSAHA</a:t>
          </a:r>
        </a:p>
        <a:p>
          <a:r>
            <a:rPr lang="en-US" sz="1200" b="1">
              <a:solidFill>
                <a:srgbClr val="000000"/>
              </a:solidFill>
              <a:latin typeface="Arial Narrow" panose="020B0606020202030204" pitchFamily="34" charset="0"/>
              <a:cs typeface="Arial" panose="020B0604020202020204" pitchFamily="34" charset="0"/>
            </a:rPr>
            <a:t>(DASAR)</a:t>
          </a:r>
          <a:endParaRPr lang="en-US" sz="1200" b="1" dirty="0">
            <a:solidFill>
              <a:srgbClr val="000000"/>
            </a:solidFill>
            <a:latin typeface="Arial Narrow" panose="020B0606020202030204" pitchFamily="34" charset="0"/>
            <a:cs typeface="Arial" panose="020B0604020202020204" pitchFamily="34" charset="0"/>
          </a:endParaRPr>
        </a:p>
      </dgm:t>
    </dgm:pt>
    <dgm:pt modelId="{814F996F-1BE9-4BC5-9BAD-6D122376EBCD}" type="parTrans" cxnId="{53C2BAF0-4A39-4436-B0E0-CFD8AC84FEAC}">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B0B1DEED-8FB3-4519-9806-D6B567A7935D}" type="sibTrans" cxnId="{53C2BAF0-4A39-4436-B0E0-CFD8AC84FEAC}">
      <dgm:prSet/>
      <dgm:spPr/>
      <dgm:t>
        <a:bodyPr/>
        <a:lstStyle/>
        <a:p>
          <a:endParaRPr lang="en-US">
            <a:solidFill>
              <a:srgbClr val="000000"/>
            </a:solidFill>
          </a:endParaRPr>
        </a:p>
      </dgm:t>
    </dgm:pt>
    <dgm:pt modelId="{784B9C65-CD36-4C7C-826B-C068036569B5}" type="asst">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TIMBALAN MENTERI</a:t>
          </a:r>
        </a:p>
        <a:p>
          <a:r>
            <a:rPr lang="en-US" sz="1200" b="1">
              <a:solidFill>
                <a:srgbClr val="000000"/>
              </a:solidFill>
              <a:latin typeface="Arial Narrow" panose="020B0606020202030204" pitchFamily="34" charset="0"/>
              <a:cs typeface="Arial" panose="020B0604020202020204" pitchFamily="34" charset="0"/>
            </a:rPr>
            <a:t>PENGANGKUTAN</a:t>
          </a:r>
          <a:endParaRPr lang="en-US" sz="1200" b="1" dirty="0">
            <a:solidFill>
              <a:srgbClr val="000000"/>
            </a:solidFill>
            <a:latin typeface="Arial Narrow" panose="020B0606020202030204" pitchFamily="34" charset="0"/>
            <a:cs typeface="Arial" panose="020B0604020202020204" pitchFamily="34" charset="0"/>
          </a:endParaRPr>
        </a:p>
      </dgm:t>
    </dgm:pt>
    <dgm:pt modelId="{9C6FFEB1-D51D-4266-9D1C-F44C6A79DCAD}" type="parTrans" cxnId="{219840E7-8911-45DA-BC0C-C786E91DDD5B}">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7E263FAF-2DA5-41E7-B0AB-A8DE3AD3CCCF}" type="sibTrans" cxnId="{219840E7-8911-45DA-BC0C-C786E91DDD5B}">
      <dgm:prSet/>
      <dgm:spPr/>
      <dgm:t>
        <a:bodyPr/>
        <a:lstStyle/>
        <a:p>
          <a:endParaRPr lang="en-US">
            <a:solidFill>
              <a:srgbClr val="000000"/>
            </a:solidFill>
          </a:endParaRPr>
        </a:p>
      </dgm:t>
    </dgm:pt>
    <dgm:pt modelId="{2742B339-F12E-44A3-87E7-FE2E11F32D39}" type="asst">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KETUA SETIAUSAHA</a:t>
          </a:r>
          <a:endParaRPr lang="en-US" sz="1200" b="1" dirty="0">
            <a:solidFill>
              <a:srgbClr val="000000"/>
            </a:solidFill>
            <a:latin typeface="Arial Narrow" panose="020B0606020202030204" pitchFamily="34" charset="0"/>
            <a:cs typeface="Arial" panose="020B0604020202020204" pitchFamily="34" charset="0"/>
          </a:endParaRPr>
        </a:p>
      </dgm:t>
    </dgm:pt>
    <dgm:pt modelId="{CCE50F34-8881-444C-A331-8EC3619AE78F}" type="parTrans" cxnId="{23A582DD-BB04-4CD5-B4E8-5020C20E72B5}">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24D82E4C-21BE-4D28-B05E-14FE571902D7}" type="sibTrans" cxnId="{23A582DD-BB04-4CD5-B4E8-5020C20E72B5}">
      <dgm:prSet/>
      <dgm:spPr/>
      <dgm:t>
        <a:bodyPr/>
        <a:lstStyle/>
        <a:p>
          <a:endParaRPr lang="en-US">
            <a:solidFill>
              <a:srgbClr val="000000"/>
            </a:solidFill>
          </a:endParaRPr>
        </a:p>
      </dgm:t>
    </dgm:pt>
    <dgm:pt modelId="{7B5A01FD-2702-44E0-9134-DEE96A00A66C}">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UNIT AUDIT DALAM</a:t>
          </a:r>
          <a:endParaRPr lang="en-US" sz="1200" b="1" dirty="0">
            <a:solidFill>
              <a:srgbClr val="000000"/>
            </a:solidFill>
            <a:latin typeface="Arial Narrow" panose="020B0606020202030204" pitchFamily="34" charset="0"/>
            <a:cs typeface="Arial" panose="020B0604020202020204" pitchFamily="34" charset="0"/>
          </a:endParaRPr>
        </a:p>
      </dgm:t>
    </dgm:pt>
    <dgm:pt modelId="{A875AB5D-202F-4D98-BC3C-A571C408C6CC}" type="parTrans" cxnId="{086F8468-90E8-45B0-B6FA-0654D866C4E5}">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1B158502-8E7C-47C6-9CC1-2B23E6E6217C}" type="sibTrans" cxnId="{086F8468-90E8-45B0-B6FA-0654D866C4E5}">
      <dgm:prSet/>
      <dgm:spPr/>
      <dgm:t>
        <a:bodyPr/>
        <a:lstStyle/>
        <a:p>
          <a:endParaRPr lang="en-US">
            <a:solidFill>
              <a:srgbClr val="000000"/>
            </a:solidFill>
          </a:endParaRPr>
        </a:p>
      </dgm:t>
    </dgm:pt>
    <dgm:pt modelId="{150CDA4D-EC3A-4916-89D8-55F26CAD34A1}">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UNIT INTEGRITI</a:t>
          </a:r>
          <a:endParaRPr lang="en-US" sz="1200" b="1" dirty="0">
            <a:solidFill>
              <a:srgbClr val="000000"/>
            </a:solidFill>
            <a:latin typeface="Arial Narrow" panose="020B0606020202030204" pitchFamily="34" charset="0"/>
            <a:cs typeface="Arial" panose="020B0604020202020204" pitchFamily="34" charset="0"/>
          </a:endParaRPr>
        </a:p>
      </dgm:t>
    </dgm:pt>
    <dgm:pt modelId="{28FA2826-03F7-487E-8364-4B055C3B4404}" type="parTrans" cxnId="{0FAC601D-C5FD-4B37-9171-45F9E2B2FBC0}">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1C683003-F947-4758-AC45-92D2C77C398B}" type="sibTrans" cxnId="{0FAC601D-C5FD-4B37-9171-45F9E2B2FBC0}">
      <dgm:prSet/>
      <dgm:spPr/>
      <dgm:t>
        <a:bodyPr/>
        <a:lstStyle/>
        <a:p>
          <a:endParaRPr lang="en-US">
            <a:solidFill>
              <a:srgbClr val="000000"/>
            </a:solidFill>
          </a:endParaRPr>
        </a:p>
      </dgm:t>
    </dgm:pt>
    <dgm:pt modelId="{685BD2BE-2D05-477E-B83A-2E3FC7054ED1}">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UNIT KPI</a:t>
          </a:r>
          <a:endParaRPr lang="en-US" sz="1200" b="1" dirty="0">
            <a:solidFill>
              <a:srgbClr val="000000"/>
            </a:solidFill>
            <a:latin typeface="Arial Narrow" panose="020B0606020202030204" pitchFamily="34" charset="0"/>
            <a:cs typeface="Arial" panose="020B0604020202020204" pitchFamily="34" charset="0"/>
          </a:endParaRPr>
        </a:p>
      </dgm:t>
    </dgm:pt>
    <dgm:pt modelId="{2087DA73-2813-4D37-8926-9536CEB94FDB}" type="parTrans" cxnId="{42B1F731-EB76-4A91-8E5B-3D8D64A6777A}">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D9A9683C-0258-424B-848F-7CC0F4F909C4}" type="sibTrans" cxnId="{42B1F731-EB76-4A91-8E5B-3D8D64A6777A}">
      <dgm:prSet/>
      <dgm:spPr/>
      <dgm:t>
        <a:bodyPr/>
        <a:lstStyle/>
        <a:p>
          <a:endParaRPr lang="en-US">
            <a:solidFill>
              <a:srgbClr val="000000"/>
            </a:solidFill>
          </a:endParaRPr>
        </a:p>
      </dgm:t>
    </dgm:pt>
    <dgm:pt modelId="{EBBBBD3C-E658-4E21-A273-2F8715FEC1A0}">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UNIT PENASIHAT</a:t>
          </a:r>
        </a:p>
        <a:p>
          <a:r>
            <a:rPr lang="en-US" sz="1100" b="1">
              <a:solidFill>
                <a:srgbClr val="000000"/>
              </a:solidFill>
              <a:latin typeface="Arial Narrow" panose="020B0606020202030204" pitchFamily="34" charset="0"/>
              <a:cs typeface="Arial" panose="020B0604020202020204" pitchFamily="34" charset="0"/>
            </a:rPr>
            <a:t>UNDANG-UNDANG</a:t>
          </a:r>
          <a:endParaRPr lang="en-US" sz="1100" b="1" dirty="0">
            <a:solidFill>
              <a:srgbClr val="000000"/>
            </a:solidFill>
            <a:latin typeface="Arial Narrow" panose="020B0606020202030204" pitchFamily="34" charset="0"/>
            <a:cs typeface="Arial" panose="020B0604020202020204" pitchFamily="34" charset="0"/>
          </a:endParaRPr>
        </a:p>
      </dgm:t>
    </dgm:pt>
    <dgm:pt modelId="{2F1D99C1-132C-4385-BB9E-35312AD0D583}" type="parTrans" cxnId="{672D01EE-9CEB-45CA-A406-D9FF78377BF4}">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DD83D89A-1B2A-4415-BB23-CA84363C8686}" type="sibTrans" cxnId="{672D01EE-9CEB-45CA-A406-D9FF78377BF4}">
      <dgm:prSet/>
      <dgm:spPr/>
      <dgm:t>
        <a:bodyPr/>
        <a:lstStyle/>
        <a:p>
          <a:endParaRPr lang="en-US">
            <a:solidFill>
              <a:srgbClr val="000000"/>
            </a:solidFill>
          </a:endParaRPr>
        </a:p>
      </dgm:t>
    </dgm:pt>
    <dgm:pt modelId="{80574297-9AD7-4323-A06A-0DAE48BC1B4D}">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UNIT KOMUNIKASI KORPORAT</a:t>
          </a:r>
          <a:endParaRPr lang="en-US" sz="1200" b="1" dirty="0">
            <a:solidFill>
              <a:srgbClr val="000000"/>
            </a:solidFill>
            <a:latin typeface="Arial Narrow" panose="020B0606020202030204" pitchFamily="34" charset="0"/>
            <a:cs typeface="Arial" panose="020B0604020202020204" pitchFamily="34" charset="0"/>
          </a:endParaRPr>
        </a:p>
      </dgm:t>
    </dgm:pt>
    <dgm:pt modelId="{797D07BC-9891-47CB-83DB-2E3CB1DC7284}" type="parTrans" cxnId="{8D87BCAC-C61A-4A07-8E16-61BFEC344426}">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D0D2C062-7164-4A84-8512-190672C0CE85}" type="sibTrans" cxnId="{8D87BCAC-C61A-4A07-8E16-61BFEC344426}">
      <dgm:prSet/>
      <dgm:spPr/>
      <dgm:t>
        <a:bodyPr/>
        <a:lstStyle/>
        <a:p>
          <a:endParaRPr lang="en-US">
            <a:solidFill>
              <a:srgbClr val="000000"/>
            </a:solidFill>
          </a:endParaRPr>
        </a:p>
      </dgm:t>
    </dgm:pt>
    <dgm:pt modelId="{0D177A8A-9A35-4848-A0DE-5168459CAFD5}">
      <dgm:prSet phldrT="[Text]" custT="1"/>
      <dgm:spPr>
        <a:solidFill>
          <a:schemeClr val="accent1">
            <a:lumMod val="60000"/>
            <a:lumOff val="40000"/>
          </a:schemeClr>
        </a:solidFill>
        <a:ln>
          <a:solidFill>
            <a:schemeClr val="tx1"/>
          </a:solidFill>
        </a:ln>
      </dgm:spPr>
      <dgm:t>
        <a:bodyPr/>
        <a:lstStyle/>
        <a:p>
          <a:r>
            <a:rPr lang="en-US" sz="1200" b="1">
              <a:solidFill>
                <a:srgbClr val="000000"/>
              </a:solidFill>
              <a:latin typeface="Arial Narrow" panose="020B0606020202030204" pitchFamily="34" charset="0"/>
              <a:cs typeface="Arial" panose="020B0604020202020204" pitchFamily="34" charset="0"/>
            </a:rPr>
            <a:t>TIMBALAN KETUA SETIAUSAHA</a:t>
          </a:r>
        </a:p>
        <a:p>
          <a:r>
            <a:rPr lang="en-US" sz="1200" b="1">
              <a:solidFill>
                <a:srgbClr val="000000"/>
              </a:solidFill>
              <a:latin typeface="Arial Narrow" panose="020B0606020202030204" pitchFamily="34" charset="0"/>
              <a:cs typeface="Arial" panose="020B0604020202020204" pitchFamily="34" charset="0"/>
            </a:rPr>
            <a:t>(PENGURUSAN)</a:t>
          </a:r>
          <a:endParaRPr lang="en-US" sz="1200" b="1" dirty="0">
            <a:solidFill>
              <a:srgbClr val="000000"/>
            </a:solidFill>
            <a:latin typeface="Arial Narrow" panose="020B0606020202030204" pitchFamily="34" charset="0"/>
            <a:cs typeface="Arial" panose="020B0604020202020204" pitchFamily="34" charset="0"/>
          </a:endParaRPr>
        </a:p>
      </dgm:t>
    </dgm:pt>
    <dgm:pt modelId="{9AD3ED0A-ED45-4204-A0D1-037CB44290DF}" type="parTrans" cxnId="{135ECFA4-FBBB-42D9-8B82-C087962CA714}">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cs typeface="Arial" panose="020B0604020202020204" pitchFamily="34" charset="0"/>
          </a:endParaRPr>
        </a:p>
      </dgm:t>
    </dgm:pt>
    <dgm:pt modelId="{D0B0A98C-3B35-4176-8B04-BFCD0DB379D6}" type="sibTrans" cxnId="{135ECFA4-FBBB-42D9-8B82-C087962CA714}">
      <dgm:prSet/>
      <dgm:spPr/>
      <dgm:t>
        <a:bodyPr/>
        <a:lstStyle/>
        <a:p>
          <a:endParaRPr lang="en-US">
            <a:solidFill>
              <a:srgbClr val="000000"/>
            </a:solidFill>
          </a:endParaRPr>
        </a:p>
      </dgm:t>
    </dgm:pt>
    <dgm:pt modelId="{315E25C0-AB11-4895-88FB-A3B3F74E9CC7}">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PENTADBIRAN &amp; KEWANGAN</a:t>
          </a:r>
          <a:endParaRPr lang="en-US" sz="1100" b="1" dirty="0">
            <a:solidFill>
              <a:srgbClr val="000000"/>
            </a:solidFill>
            <a:latin typeface="Arial Narrow" panose="020B0606020202030204" pitchFamily="34" charset="0"/>
            <a:cs typeface="Arial" panose="020B0604020202020204" pitchFamily="34" charset="0"/>
          </a:endParaRPr>
        </a:p>
      </dgm:t>
    </dgm:pt>
    <dgm:pt modelId="{305BF39C-1882-49DD-997F-08F435D75314}" type="parTrans" cxnId="{D34AE93B-098D-485F-B625-E66F25B2ED4F}">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endParaRPr>
        </a:p>
      </dgm:t>
    </dgm:pt>
    <dgm:pt modelId="{6E16C13D-9D0F-4172-86DE-F32479C2FA8F}" type="sibTrans" cxnId="{D34AE93B-098D-485F-B625-E66F25B2ED4F}">
      <dgm:prSet/>
      <dgm:spPr/>
      <dgm:t>
        <a:bodyPr/>
        <a:lstStyle/>
        <a:p>
          <a:endParaRPr lang="en-US">
            <a:solidFill>
              <a:srgbClr val="000000"/>
            </a:solidFill>
          </a:endParaRPr>
        </a:p>
      </dgm:t>
    </dgm:pt>
    <dgm:pt modelId="{18C82F55-6F3B-4BF6-826F-4A7B4A15DD3B}">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PEMBANGUNAN</a:t>
          </a:r>
          <a:endParaRPr lang="en-US" sz="1100" b="1" dirty="0">
            <a:solidFill>
              <a:srgbClr val="000000"/>
            </a:solidFill>
            <a:latin typeface="Arial Narrow" panose="020B0606020202030204" pitchFamily="34" charset="0"/>
            <a:cs typeface="Arial" panose="020B0604020202020204" pitchFamily="34" charset="0"/>
          </a:endParaRPr>
        </a:p>
      </dgm:t>
    </dgm:pt>
    <dgm:pt modelId="{B1A6F409-7C1E-4018-B0E9-C1913B07F839}" type="parTrans" cxnId="{8E545866-79F0-4B11-83D3-8B0D092B7796}">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endParaRPr>
        </a:p>
      </dgm:t>
    </dgm:pt>
    <dgm:pt modelId="{5B3ABBF7-46DA-4655-B93C-02374005361B}" type="sibTrans" cxnId="{8E545866-79F0-4B11-83D3-8B0D092B7796}">
      <dgm:prSet/>
      <dgm:spPr/>
      <dgm:t>
        <a:bodyPr/>
        <a:lstStyle/>
        <a:p>
          <a:endParaRPr lang="en-US">
            <a:solidFill>
              <a:srgbClr val="000000"/>
            </a:solidFill>
          </a:endParaRPr>
        </a:p>
      </dgm:t>
    </dgm:pt>
    <dgm:pt modelId="{DE1FDCF7-47BA-4B30-A768-CBE694C7CCA3}">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PENGURUSAN</a:t>
          </a:r>
        </a:p>
        <a:p>
          <a:r>
            <a:rPr lang="en-US" sz="1100" b="1">
              <a:solidFill>
                <a:srgbClr val="000000"/>
              </a:solidFill>
              <a:latin typeface="Arial Narrow" panose="020B0606020202030204" pitchFamily="34" charset="0"/>
              <a:cs typeface="Arial" panose="020B0604020202020204" pitchFamily="34" charset="0"/>
            </a:rPr>
            <a:t>SUMBER MANUSIA</a:t>
          </a:r>
          <a:endParaRPr lang="en-US" sz="1100" b="1" dirty="0">
            <a:solidFill>
              <a:srgbClr val="000000"/>
            </a:solidFill>
            <a:latin typeface="Arial Narrow" panose="020B0606020202030204" pitchFamily="34" charset="0"/>
            <a:cs typeface="Arial" panose="020B0604020202020204" pitchFamily="34" charset="0"/>
          </a:endParaRPr>
        </a:p>
      </dgm:t>
    </dgm:pt>
    <dgm:pt modelId="{04F2A592-E576-4143-B4C8-193658235CDA}" type="parTrans" cxnId="{1965E067-C591-4075-A035-634FC112FF3C}">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endParaRPr>
        </a:p>
      </dgm:t>
    </dgm:pt>
    <dgm:pt modelId="{ED0AB97E-8E0E-448C-B00E-D1D455DA7184}" type="sibTrans" cxnId="{1965E067-C591-4075-A035-634FC112FF3C}">
      <dgm:prSet/>
      <dgm:spPr/>
      <dgm:t>
        <a:bodyPr/>
        <a:lstStyle/>
        <a:p>
          <a:endParaRPr lang="en-US">
            <a:solidFill>
              <a:srgbClr val="000000"/>
            </a:solidFill>
          </a:endParaRPr>
        </a:p>
      </dgm:t>
    </dgm:pt>
    <dgm:pt modelId="{91EB0ADB-3FDD-49A0-A574-413D2E6BB42A}">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AKAUN</a:t>
          </a:r>
          <a:endParaRPr lang="en-US" sz="1100" b="1" dirty="0">
            <a:solidFill>
              <a:srgbClr val="000000"/>
            </a:solidFill>
            <a:latin typeface="Arial Narrow" panose="020B0606020202030204" pitchFamily="34" charset="0"/>
            <a:cs typeface="Arial" panose="020B0604020202020204" pitchFamily="34" charset="0"/>
          </a:endParaRPr>
        </a:p>
      </dgm:t>
    </dgm:pt>
    <dgm:pt modelId="{88A4742B-1D46-4270-A315-81C87AA04B03}" type="parTrans" cxnId="{DA85C076-DEE7-42B0-9DE3-F815D900F439}">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endParaRPr>
        </a:p>
      </dgm:t>
    </dgm:pt>
    <dgm:pt modelId="{F9C28E91-FBB8-4775-81AB-39F70A358CB2}" type="sibTrans" cxnId="{DA85C076-DEE7-42B0-9DE3-F815D900F439}">
      <dgm:prSet/>
      <dgm:spPr/>
      <dgm:t>
        <a:bodyPr/>
        <a:lstStyle/>
        <a:p>
          <a:endParaRPr lang="en-US">
            <a:solidFill>
              <a:srgbClr val="000000"/>
            </a:solidFill>
          </a:endParaRPr>
        </a:p>
      </dgm:t>
    </dgm:pt>
    <dgm:pt modelId="{75C53F1D-7EFD-468E-A37A-FCF59D29FAF1}">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PENGURUSAN MAKLUMAT</a:t>
          </a:r>
          <a:endParaRPr lang="en-US" sz="1100" b="1" dirty="0">
            <a:solidFill>
              <a:srgbClr val="000000"/>
            </a:solidFill>
            <a:latin typeface="Arial Narrow" panose="020B0606020202030204" pitchFamily="34" charset="0"/>
            <a:cs typeface="Arial" panose="020B0604020202020204" pitchFamily="34" charset="0"/>
          </a:endParaRPr>
        </a:p>
      </dgm:t>
    </dgm:pt>
    <dgm:pt modelId="{41A010ED-335D-4787-8FE5-0670641D9A65}" type="parTrans" cxnId="{0B47050B-F55B-4C1B-8D3B-F889C39283B6}">
      <dgm:prSet custT="1"/>
      <dgm:spPr>
        <a:solidFill>
          <a:schemeClr val="tx1"/>
        </a:solidFill>
        <a:ln>
          <a:solidFill>
            <a:schemeClr val="tx1"/>
          </a:solidFill>
        </a:ln>
      </dgm:spPr>
      <dgm:t>
        <a:bodyPr/>
        <a:lstStyle/>
        <a:p>
          <a:endParaRPr lang="en-US" sz="900" dirty="0">
            <a:solidFill>
              <a:srgbClr val="000000"/>
            </a:solidFill>
            <a:latin typeface="Arial Narrow" panose="020B0606020202030204" pitchFamily="34" charset="0"/>
          </a:endParaRPr>
        </a:p>
      </dgm:t>
    </dgm:pt>
    <dgm:pt modelId="{CFFE56E8-C254-440A-A14A-291C002748A4}" type="sibTrans" cxnId="{0B47050B-F55B-4C1B-8D3B-F889C39283B6}">
      <dgm:prSet/>
      <dgm:spPr/>
      <dgm:t>
        <a:bodyPr/>
        <a:lstStyle/>
        <a:p>
          <a:endParaRPr lang="en-US">
            <a:solidFill>
              <a:srgbClr val="000000"/>
            </a:solidFill>
          </a:endParaRPr>
        </a:p>
      </dgm:t>
    </dgm:pt>
    <dgm:pt modelId="{60CADB7B-11FF-4791-9B6B-AF7E0B77D13D}">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PERANCANGAN STRATEGIK &amp; ANTARABANGSA</a:t>
          </a:r>
          <a:endParaRPr lang="en-US" sz="1100" b="1" dirty="0">
            <a:solidFill>
              <a:srgbClr val="000000"/>
            </a:solidFill>
            <a:latin typeface="Arial Narrow" panose="020B0606020202030204" pitchFamily="34" charset="0"/>
            <a:cs typeface="Arial" panose="020B0604020202020204" pitchFamily="34" charset="0"/>
          </a:endParaRPr>
        </a:p>
      </dgm:t>
    </dgm:pt>
    <dgm:pt modelId="{B6C46484-F3C2-4F80-9C30-21F1DD79194C}" type="parTrans" cxnId="{8C8AADE3-3F79-491F-AF91-65A42036E46E}">
      <dgm:prSet/>
      <dgm:spPr>
        <a:solidFill>
          <a:schemeClr val="tx1"/>
        </a:solidFill>
        <a:ln>
          <a:solidFill>
            <a:schemeClr val="tx1"/>
          </a:solidFill>
        </a:ln>
      </dgm:spPr>
      <dgm:t>
        <a:bodyPr/>
        <a:lstStyle/>
        <a:p>
          <a:endParaRPr lang="en-US" dirty="0">
            <a:solidFill>
              <a:srgbClr val="000000"/>
            </a:solidFill>
          </a:endParaRPr>
        </a:p>
      </dgm:t>
    </dgm:pt>
    <dgm:pt modelId="{6EC6D8A5-D76D-48A0-870A-0CEA981B6850}" type="sibTrans" cxnId="{8C8AADE3-3F79-491F-AF91-65A42036E46E}">
      <dgm:prSet/>
      <dgm:spPr/>
      <dgm:t>
        <a:bodyPr/>
        <a:lstStyle/>
        <a:p>
          <a:endParaRPr lang="en-US">
            <a:solidFill>
              <a:srgbClr val="000000"/>
            </a:solidFill>
          </a:endParaRPr>
        </a:p>
      </dgm:t>
    </dgm:pt>
    <dgm:pt modelId="{2230CA10-8DE1-416A-81C7-B5448C02E464}">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DARAT &amp; LOGISTIK</a:t>
          </a:r>
          <a:endParaRPr lang="en-US" sz="1100" b="1" dirty="0">
            <a:solidFill>
              <a:srgbClr val="000000"/>
            </a:solidFill>
            <a:latin typeface="Arial Narrow" panose="020B0606020202030204" pitchFamily="34" charset="0"/>
            <a:cs typeface="Arial" panose="020B0604020202020204" pitchFamily="34" charset="0"/>
          </a:endParaRPr>
        </a:p>
      </dgm:t>
    </dgm:pt>
    <dgm:pt modelId="{58DC462F-FBF6-4C61-B52D-F0F359993636}" type="parTrans" cxnId="{8F2F8E60-4565-4C3D-8CAE-7835EF9F49B1}">
      <dgm:prSet/>
      <dgm:spPr>
        <a:solidFill>
          <a:schemeClr val="tx1"/>
        </a:solidFill>
        <a:ln>
          <a:solidFill>
            <a:schemeClr val="tx1"/>
          </a:solidFill>
        </a:ln>
      </dgm:spPr>
      <dgm:t>
        <a:bodyPr/>
        <a:lstStyle/>
        <a:p>
          <a:endParaRPr lang="en-US" dirty="0">
            <a:solidFill>
              <a:srgbClr val="000000"/>
            </a:solidFill>
          </a:endParaRPr>
        </a:p>
      </dgm:t>
    </dgm:pt>
    <dgm:pt modelId="{A1F18AC7-AB47-4DA4-99CD-8E5FED70B321}" type="sibTrans" cxnId="{8F2F8E60-4565-4C3D-8CAE-7835EF9F49B1}">
      <dgm:prSet/>
      <dgm:spPr/>
      <dgm:t>
        <a:bodyPr/>
        <a:lstStyle/>
        <a:p>
          <a:endParaRPr lang="en-US">
            <a:solidFill>
              <a:srgbClr val="000000"/>
            </a:solidFill>
          </a:endParaRPr>
        </a:p>
      </dgm:t>
    </dgm:pt>
    <dgm:pt modelId="{F68A401B-D8CA-487E-A3D6-EF25188F9F86}">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MARITIM</a:t>
          </a:r>
          <a:endParaRPr lang="en-US" sz="1100" b="1" dirty="0">
            <a:solidFill>
              <a:srgbClr val="000000"/>
            </a:solidFill>
            <a:latin typeface="Arial Narrow" panose="020B0606020202030204" pitchFamily="34" charset="0"/>
            <a:cs typeface="Arial" panose="020B0604020202020204" pitchFamily="34" charset="0"/>
          </a:endParaRPr>
        </a:p>
      </dgm:t>
    </dgm:pt>
    <dgm:pt modelId="{E41FF900-6B88-4F01-BF20-49C57FC0B9B0}" type="parTrans" cxnId="{CD2374EF-5C3C-4BD1-ACEF-B7E583685903}">
      <dgm:prSet/>
      <dgm:spPr>
        <a:solidFill>
          <a:schemeClr val="tx1"/>
        </a:solidFill>
        <a:ln>
          <a:solidFill>
            <a:schemeClr val="tx1"/>
          </a:solidFill>
        </a:ln>
      </dgm:spPr>
      <dgm:t>
        <a:bodyPr/>
        <a:lstStyle/>
        <a:p>
          <a:endParaRPr lang="en-US" dirty="0">
            <a:solidFill>
              <a:srgbClr val="000000"/>
            </a:solidFill>
          </a:endParaRPr>
        </a:p>
      </dgm:t>
    </dgm:pt>
    <dgm:pt modelId="{E9E02058-D2E6-4C9F-8A69-9AD14EABC739}" type="sibTrans" cxnId="{CD2374EF-5C3C-4BD1-ACEF-B7E583685903}">
      <dgm:prSet/>
      <dgm:spPr/>
      <dgm:t>
        <a:bodyPr/>
        <a:lstStyle/>
        <a:p>
          <a:endParaRPr lang="en-US">
            <a:solidFill>
              <a:srgbClr val="000000"/>
            </a:solidFill>
          </a:endParaRPr>
        </a:p>
      </dgm:t>
    </dgm:pt>
    <dgm:pt modelId="{677CE05F-9010-4D47-963E-07B5F9AE1EB8}">
      <dgm:prSet phldrT="[Text]" custT="1"/>
      <dgm:spPr>
        <a:solidFill>
          <a:schemeClr val="accent1">
            <a:lumMod val="60000"/>
            <a:lumOff val="40000"/>
          </a:schemeClr>
        </a:solidFill>
        <a:ln>
          <a:solidFill>
            <a:schemeClr val="tx1"/>
          </a:solidFill>
        </a:ln>
      </dgm:spPr>
      <dgm:t>
        <a:bodyPr/>
        <a:lstStyle/>
        <a:p>
          <a:r>
            <a:rPr lang="en-US" sz="1100" b="1">
              <a:solidFill>
                <a:srgbClr val="000000"/>
              </a:solidFill>
              <a:latin typeface="Arial Narrow" panose="020B0606020202030204" pitchFamily="34" charset="0"/>
              <a:cs typeface="Arial" panose="020B0604020202020204" pitchFamily="34" charset="0"/>
            </a:rPr>
            <a:t>BAHAGIAN UDARA</a:t>
          </a:r>
          <a:endParaRPr lang="en-US" sz="1100" b="1" dirty="0">
            <a:solidFill>
              <a:srgbClr val="000000"/>
            </a:solidFill>
            <a:latin typeface="Arial Narrow" panose="020B0606020202030204" pitchFamily="34" charset="0"/>
            <a:cs typeface="Arial" panose="020B0604020202020204" pitchFamily="34" charset="0"/>
          </a:endParaRPr>
        </a:p>
      </dgm:t>
    </dgm:pt>
    <dgm:pt modelId="{65ED2E31-549E-41EC-BB05-055F7E8CCB06}" type="parTrans" cxnId="{ADEC8D5C-A62F-470B-A687-777934A932FE}">
      <dgm:prSet/>
      <dgm:spPr>
        <a:solidFill>
          <a:schemeClr val="tx1"/>
        </a:solidFill>
        <a:ln>
          <a:solidFill>
            <a:schemeClr val="tx1"/>
          </a:solidFill>
        </a:ln>
      </dgm:spPr>
      <dgm:t>
        <a:bodyPr/>
        <a:lstStyle/>
        <a:p>
          <a:endParaRPr lang="en-US" dirty="0">
            <a:solidFill>
              <a:srgbClr val="000000"/>
            </a:solidFill>
          </a:endParaRPr>
        </a:p>
      </dgm:t>
    </dgm:pt>
    <dgm:pt modelId="{6587CD29-EC5D-4EDC-BEBA-E6B20E93FCF5}" type="sibTrans" cxnId="{ADEC8D5C-A62F-470B-A687-777934A932FE}">
      <dgm:prSet/>
      <dgm:spPr/>
      <dgm:t>
        <a:bodyPr/>
        <a:lstStyle/>
        <a:p>
          <a:endParaRPr lang="en-US">
            <a:solidFill>
              <a:srgbClr val="000000"/>
            </a:solidFill>
          </a:endParaRPr>
        </a:p>
      </dgm:t>
    </dgm:pt>
    <dgm:pt modelId="{7FACDC3D-15C0-4F2F-8D15-7E5E324A8950}" type="pres">
      <dgm:prSet presAssocID="{82464E02-1419-4F29-B565-D871812DA9EF}" presName="Name0" presStyleCnt="0">
        <dgm:presLayoutVars>
          <dgm:chPref val="1"/>
          <dgm:dir/>
          <dgm:animOne val="branch"/>
          <dgm:animLvl val="lvl"/>
          <dgm:resizeHandles val="exact"/>
        </dgm:presLayoutVars>
      </dgm:prSet>
      <dgm:spPr/>
      <dgm:t>
        <a:bodyPr/>
        <a:lstStyle/>
        <a:p>
          <a:endParaRPr lang="ms-MY"/>
        </a:p>
      </dgm:t>
    </dgm:pt>
    <dgm:pt modelId="{546105E7-F95E-4948-BCE6-93ED4EF3B0F9}" type="pres">
      <dgm:prSet presAssocID="{264F4A6E-1BB1-42C7-AB55-31707F6727F4}" presName="root1" presStyleCnt="0"/>
      <dgm:spPr/>
    </dgm:pt>
    <dgm:pt modelId="{41A23F55-2B83-4591-B193-41AC56369A35}" type="pres">
      <dgm:prSet presAssocID="{264F4A6E-1BB1-42C7-AB55-31707F6727F4}" presName="LevelOneTextNode" presStyleLbl="node0" presStyleIdx="0" presStyleCnt="1" custAng="5400000" custScaleX="50005" custScaleY="22511" custLinFactX="-3371" custLinFactNeighborX="-100000" custLinFactNeighborY="758">
        <dgm:presLayoutVars>
          <dgm:chPref val="3"/>
        </dgm:presLayoutVars>
      </dgm:prSet>
      <dgm:spPr/>
      <dgm:t>
        <a:bodyPr/>
        <a:lstStyle/>
        <a:p>
          <a:endParaRPr lang="ms-MY"/>
        </a:p>
      </dgm:t>
    </dgm:pt>
    <dgm:pt modelId="{8B988DC2-41BA-45CB-B48D-1CE180E549FE}" type="pres">
      <dgm:prSet presAssocID="{264F4A6E-1BB1-42C7-AB55-31707F6727F4}" presName="level2hierChild" presStyleCnt="0"/>
      <dgm:spPr/>
    </dgm:pt>
    <dgm:pt modelId="{A43E982D-705C-449A-B792-E3EEA21F4F05}" type="pres">
      <dgm:prSet presAssocID="{9C6FFEB1-D51D-4266-9D1C-F44C6A79DCAD}" presName="conn2-1" presStyleLbl="parChTrans1D2" presStyleIdx="0" presStyleCnt="3" custScaleX="2000000" custScaleY="492768"/>
      <dgm:spPr/>
      <dgm:t>
        <a:bodyPr/>
        <a:lstStyle/>
        <a:p>
          <a:endParaRPr lang="ms-MY"/>
        </a:p>
      </dgm:t>
    </dgm:pt>
    <dgm:pt modelId="{C697DDFA-3481-45A5-A942-CC57B4819B74}" type="pres">
      <dgm:prSet presAssocID="{9C6FFEB1-D51D-4266-9D1C-F44C6A79DCAD}" presName="connTx" presStyleLbl="parChTrans1D2" presStyleIdx="0" presStyleCnt="3"/>
      <dgm:spPr/>
      <dgm:t>
        <a:bodyPr/>
        <a:lstStyle/>
        <a:p>
          <a:endParaRPr lang="ms-MY"/>
        </a:p>
      </dgm:t>
    </dgm:pt>
    <dgm:pt modelId="{9E2ECB1F-8581-422E-9222-D5F63FD60394}" type="pres">
      <dgm:prSet presAssocID="{784B9C65-CD36-4C7C-826B-C068036569B5}" presName="root2" presStyleCnt="0"/>
      <dgm:spPr/>
    </dgm:pt>
    <dgm:pt modelId="{3D22C731-B96A-48A2-9206-D3290AA6251A}" type="pres">
      <dgm:prSet presAssocID="{784B9C65-CD36-4C7C-826B-C068036569B5}" presName="LevelTwoTextNode" presStyleLbl="asst1" presStyleIdx="0" presStyleCnt="3" custScaleX="47431" custScaleY="39786" custLinFactNeighborX="-6080" custLinFactNeighborY="3040">
        <dgm:presLayoutVars>
          <dgm:chPref val="3"/>
        </dgm:presLayoutVars>
      </dgm:prSet>
      <dgm:spPr/>
      <dgm:t>
        <a:bodyPr/>
        <a:lstStyle/>
        <a:p>
          <a:endParaRPr lang="ms-MY"/>
        </a:p>
      </dgm:t>
    </dgm:pt>
    <dgm:pt modelId="{67AA3631-A2E8-4BD6-964B-45B1F16FA856}" type="pres">
      <dgm:prSet presAssocID="{784B9C65-CD36-4C7C-826B-C068036569B5}" presName="level3hierChild" presStyleCnt="0"/>
      <dgm:spPr/>
    </dgm:pt>
    <dgm:pt modelId="{F1132428-BBBB-413D-AF37-B6664B4D3F5A}" type="pres">
      <dgm:prSet presAssocID="{4989F106-51F1-41FA-B955-349094FC49D5}" presName="conn2-1" presStyleLbl="parChTrans1D2" presStyleIdx="1" presStyleCnt="3" custScaleX="2000000" custScaleY="52725"/>
      <dgm:spPr/>
      <dgm:t>
        <a:bodyPr/>
        <a:lstStyle/>
        <a:p>
          <a:endParaRPr lang="ms-MY"/>
        </a:p>
      </dgm:t>
    </dgm:pt>
    <dgm:pt modelId="{38851722-FCD5-4F5E-B761-E719B496B603}" type="pres">
      <dgm:prSet presAssocID="{4989F106-51F1-41FA-B955-349094FC49D5}" presName="connTx" presStyleLbl="parChTrans1D2" presStyleIdx="1" presStyleCnt="3"/>
      <dgm:spPr/>
      <dgm:t>
        <a:bodyPr/>
        <a:lstStyle/>
        <a:p>
          <a:endParaRPr lang="ms-MY"/>
        </a:p>
      </dgm:t>
    </dgm:pt>
    <dgm:pt modelId="{DEC41433-14EF-4615-BE38-A4E575827231}" type="pres">
      <dgm:prSet presAssocID="{B96DDC1D-3B80-402C-A857-6B6D7C22AA54}" presName="root2" presStyleCnt="0"/>
      <dgm:spPr/>
    </dgm:pt>
    <dgm:pt modelId="{DF19418A-0B79-414B-9088-FF447C928F43}" type="pres">
      <dgm:prSet presAssocID="{B96DDC1D-3B80-402C-A857-6B6D7C22AA54}" presName="LevelTwoTextNode" presStyleLbl="asst1" presStyleIdx="1" presStyleCnt="3" custScaleX="47431" custScaleY="58653" custLinFactNeighborX="-6080" custLinFactNeighborY="3981">
        <dgm:presLayoutVars>
          <dgm:chPref val="3"/>
        </dgm:presLayoutVars>
      </dgm:prSet>
      <dgm:spPr/>
      <dgm:t>
        <a:bodyPr/>
        <a:lstStyle/>
        <a:p>
          <a:endParaRPr lang="ms-MY"/>
        </a:p>
      </dgm:t>
    </dgm:pt>
    <dgm:pt modelId="{EE02F86B-39E4-4316-946B-DF37DFD9103E}" type="pres">
      <dgm:prSet presAssocID="{B96DDC1D-3B80-402C-A857-6B6D7C22AA54}" presName="level3hierChild" presStyleCnt="0"/>
      <dgm:spPr/>
    </dgm:pt>
    <dgm:pt modelId="{35E60E03-D3D5-48A7-89CD-AB7F9669748A}" type="pres">
      <dgm:prSet presAssocID="{CCE50F34-8881-444C-A331-8EC3619AE78F}" presName="conn2-1" presStyleLbl="parChTrans1D2" presStyleIdx="2" presStyleCnt="3" custScaleX="2000000" custScaleY="492751"/>
      <dgm:spPr/>
      <dgm:t>
        <a:bodyPr/>
        <a:lstStyle/>
        <a:p>
          <a:endParaRPr lang="ms-MY"/>
        </a:p>
      </dgm:t>
    </dgm:pt>
    <dgm:pt modelId="{A07DAA17-FE1B-43E4-B347-5C336D2BC476}" type="pres">
      <dgm:prSet presAssocID="{CCE50F34-8881-444C-A331-8EC3619AE78F}" presName="connTx" presStyleLbl="parChTrans1D2" presStyleIdx="2" presStyleCnt="3"/>
      <dgm:spPr/>
      <dgm:t>
        <a:bodyPr/>
        <a:lstStyle/>
        <a:p>
          <a:endParaRPr lang="ms-MY"/>
        </a:p>
      </dgm:t>
    </dgm:pt>
    <dgm:pt modelId="{A1FD3153-6AD8-4BBC-85CE-96D30E87FF1B}" type="pres">
      <dgm:prSet presAssocID="{2742B339-F12E-44A3-87E7-FE2E11F32D39}" presName="root2" presStyleCnt="0"/>
      <dgm:spPr/>
    </dgm:pt>
    <dgm:pt modelId="{F0415758-C9BA-46FF-AC06-F986BAF3F492}" type="pres">
      <dgm:prSet presAssocID="{2742B339-F12E-44A3-87E7-FE2E11F32D39}" presName="LevelTwoTextNode" presStyleLbl="asst1" presStyleIdx="2" presStyleCnt="3" custScaleX="47431" custScaleY="39786" custLinFactNeighborX="-6080" custLinFactNeighborY="3040">
        <dgm:presLayoutVars>
          <dgm:chPref val="3"/>
        </dgm:presLayoutVars>
      </dgm:prSet>
      <dgm:spPr/>
      <dgm:t>
        <a:bodyPr/>
        <a:lstStyle/>
        <a:p>
          <a:endParaRPr lang="ms-MY"/>
        </a:p>
      </dgm:t>
    </dgm:pt>
    <dgm:pt modelId="{471232FD-1C9A-4050-87D5-DD776B4FC0DE}" type="pres">
      <dgm:prSet presAssocID="{2742B339-F12E-44A3-87E7-FE2E11F32D39}" presName="level3hierChild" presStyleCnt="0"/>
      <dgm:spPr/>
    </dgm:pt>
    <dgm:pt modelId="{95079CD5-C533-49F6-BF1E-383B6F765615}" type="pres">
      <dgm:prSet presAssocID="{814F996F-1BE9-4BC5-9BAD-6D122376EBCD}" presName="conn2-1" presStyleLbl="parChTrans1D3" presStyleIdx="0" presStyleCnt="7" custScaleX="2000000" custScaleY="1478279"/>
      <dgm:spPr/>
      <dgm:t>
        <a:bodyPr/>
        <a:lstStyle/>
        <a:p>
          <a:endParaRPr lang="ms-MY"/>
        </a:p>
      </dgm:t>
    </dgm:pt>
    <dgm:pt modelId="{3DF8DFE9-12CE-4FDE-A3FB-EDEC3D3D7E81}" type="pres">
      <dgm:prSet presAssocID="{814F996F-1BE9-4BC5-9BAD-6D122376EBCD}" presName="connTx" presStyleLbl="parChTrans1D3" presStyleIdx="0" presStyleCnt="7"/>
      <dgm:spPr/>
      <dgm:t>
        <a:bodyPr/>
        <a:lstStyle/>
        <a:p>
          <a:endParaRPr lang="ms-MY"/>
        </a:p>
      </dgm:t>
    </dgm:pt>
    <dgm:pt modelId="{6C98C2EC-F972-4B42-959F-2A20D004A36B}" type="pres">
      <dgm:prSet presAssocID="{47881160-1C8A-4AC1-991A-5CFFD0B24A05}" presName="root2" presStyleCnt="0"/>
      <dgm:spPr/>
    </dgm:pt>
    <dgm:pt modelId="{0732C201-A217-44B4-8929-2A5A08140F56}" type="pres">
      <dgm:prSet presAssocID="{47881160-1C8A-4AC1-991A-5CFFD0B24A05}" presName="LevelTwoTextNode" presStyleLbl="node3" presStyleIdx="0" presStyleCnt="7" custScaleX="39111" custScaleY="58056" custLinFactNeighborX="-6080" custLinFactNeighborY="3040">
        <dgm:presLayoutVars>
          <dgm:chPref val="3"/>
        </dgm:presLayoutVars>
      </dgm:prSet>
      <dgm:spPr/>
      <dgm:t>
        <a:bodyPr/>
        <a:lstStyle/>
        <a:p>
          <a:endParaRPr lang="ms-MY"/>
        </a:p>
      </dgm:t>
    </dgm:pt>
    <dgm:pt modelId="{19584CD3-F6D5-4E88-93F7-539183F342AF}" type="pres">
      <dgm:prSet presAssocID="{47881160-1C8A-4AC1-991A-5CFFD0B24A05}" presName="level3hierChild" presStyleCnt="0"/>
      <dgm:spPr/>
    </dgm:pt>
    <dgm:pt modelId="{5F1E3D68-31EA-4858-8F65-C39F07565C41}" type="pres">
      <dgm:prSet presAssocID="{B6C46484-F3C2-4F80-9C30-21F1DD79194C}" presName="conn2-1" presStyleLbl="parChTrans1D4" presStyleIdx="0" presStyleCnt="9"/>
      <dgm:spPr/>
      <dgm:t>
        <a:bodyPr/>
        <a:lstStyle/>
        <a:p>
          <a:endParaRPr lang="ms-MY"/>
        </a:p>
      </dgm:t>
    </dgm:pt>
    <dgm:pt modelId="{08BC0F2C-BC36-4A1F-B5C6-A8663CD3158C}" type="pres">
      <dgm:prSet presAssocID="{B6C46484-F3C2-4F80-9C30-21F1DD79194C}" presName="connTx" presStyleLbl="parChTrans1D4" presStyleIdx="0" presStyleCnt="9"/>
      <dgm:spPr/>
      <dgm:t>
        <a:bodyPr/>
        <a:lstStyle/>
        <a:p>
          <a:endParaRPr lang="ms-MY"/>
        </a:p>
      </dgm:t>
    </dgm:pt>
    <dgm:pt modelId="{4D1509D5-92E8-40CB-B452-E3A5BC2E92D6}" type="pres">
      <dgm:prSet presAssocID="{60CADB7B-11FF-4791-9B6B-AF7E0B77D13D}" presName="root2" presStyleCnt="0"/>
      <dgm:spPr/>
    </dgm:pt>
    <dgm:pt modelId="{6131930B-7699-4124-886F-E5362EC11624}" type="pres">
      <dgm:prSet presAssocID="{60CADB7B-11FF-4791-9B6B-AF7E0B77D13D}" presName="LevelTwoTextNode" presStyleLbl="node4" presStyleIdx="0" presStyleCnt="9" custScaleX="54532" custScaleY="28896" custLinFactNeighborX="-269" custLinFactNeighborY="27349">
        <dgm:presLayoutVars>
          <dgm:chPref val="3"/>
        </dgm:presLayoutVars>
      </dgm:prSet>
      <dgm:spPr/>
      <dgm:t>
        <a:bodyPr/>
        <a:lstStyle/>
        <a:p>
          <a:endParaRPr lang="ms-MY"/>
        </a:p>
      </dgm:t>
    </dgm:pt>
    <dgm:pt modelId="{4750B329-E1AD-4133-8610-B75B1228EC1F}" type="pres">
      <dgm:prSet presAssocID="{60CADB7B-11FF-4791-9B6B-AF7E0B77D13D}" presName="level3hierChild" presStyleCnt="0"/>
      <dgm:spPr/>
    </dgm:pt>
    <dgm:pt modelId="{8E5EA0A9-9F77-432D-8CE3-D61F3C68CC33}" type="pres">
      <dgm:prSet presAssocID="{58DC462F-FBF6-4C61-B52D-F0F359993636}" presName="conn2-1" presStyleLbl="parChTrans1D4" presStyleIdx="1" presStyleCnt="9"/>
      <dgm:spPr/>
      <dgm:t>
        <a:bodyPr/>
        <a:lstStyle/>
        <a:p>
          <a:endParaRPr lang="ms-MY"/>
        </a:p>
      </dgm:t>
    </dgm:pt>
    <dgm:pt modelId="{F0989A0A-5821-4947-9EC5-AA3C922B8BB1}" type="pres">
      <dgm:prSet presAssocID="{58DC462F-FBF6-4C61-B52D-F0F359993636}" presName="connTx" presStyleLbl="parChTrans1D4" presStyleIdx="1" presStyleCnt="9"/>
      <dgm:spPr/>
      <dgm:t>
        <a:bodyPr/>
        <a:lstStyle/>
        <a:p>
          <a:endParaRPr lang="ms-MY"/>
        </a:p>
      </dgm:t>
    </dgm:pt>
    <dgm:pt modelId="{D860DE9F-7265-4800-BD55-A3F75C825A53}" type="pres">
      <dgm:prSet presAssocID="{2230CA10-8DE1-416A-81C7-B5448C02E464}" presName="root2" presStyleCnt="0"/>
      <dgm:spPr/>
    </dgm:pt>
    <dgm:pt modelId="{B28A11DC-8295-4015-9A22-635C49BF2B57}" type="pres">
      <dgm:prSet presAssocID="{2230CA10-8DE1-416A-81C7-B5448C02E464}" presName="LevelTwoTextNode" presStyleLbl="node4" presStyleIdx="1" presStyleCnt="9" custScaleX="54532" custScaleY="28896" custLinFactNeighborX="-269" custLinFactNeighborY="7063">
        <dgm:presLayoutVars>
          <dgm:chPref val="3"/>
        </dgm:presLayoutVars>
      </dgm:prSet>
      <dgm:spPr/>
      <dgm:t>
        <a:bodyPr/>
        <a:lstStyle/>
        <a:p>
          <a:endParaRPr lang="ms-MY"/>
        </a:p>
      </dgm:t>
    </dgm:pt>
    <dgm:pt modelId="{6EE882F3-72FB-443E-8B11-19CB31D2B984}" type="pres">
      <dgm:prSet presAssocID="{2230CA10-8DE1-416A-81C7-B5448C02E464}" presName="level3hierChild" presStyleCnt="0"/>
      <dgm:spPr/>
    </dgm:pt>
    <dgm:pt modelId="{2E83F5E7-F53F-4D77-B61F-5D5AC32A52DE}" type="pres">
      <dgm:prSet presAssocID="{E41FF900-6B88-4F01-BF20-49C57FC0B9B0}" presName="conn2-1" presStyleLbl="parChTrans1D4" presStyleIdx="2" presStyleCnt="9"/>
      <dgm:spPr/>
      <dgm:t>
        <a:bodyPr/>
        <a:lstStyle/>
        <a:p>
          <a:endParaRPr lang="ms-MY"/>
        </a:p>
      </dgm:t>
    </dgm:pt>
    <dgm:pt modelId="{93B58A03-0B2D-4223-A14F-E20A5F65D574}" type="pres">
      <dgm:prSet presAssocID="{E41FF900-6B88-4F01-BF20-49C57FC0B9B0}" presName="connTx" presStyleLbl="parChTrans1D4" presStyleIdx="2" presStyleCnt="9"/>
      <dgm:spPr/>
      <dgm:t>
        <a:bodyPr/>
        <a:lstStyle/>
        <a:p>
          <a:endParaRPr lang="ms-MY"/>
        </a:p>
      </dgm:t>
    </dgm:pt>
    <dgm:pt modelId="{0333BB57-CA1C-42D6-90AA-D530E3684F83}" type="pres">
      <dgm:prSet presAssocID="{F68A401B-D8CA-487E-A3D6-EF25188F9F86}" presName="root2" presStyleCnt="0"/>
      <dgm:spPr/>
    </dgm:pt>
    <dgm:pt modelId="{32B56385-981D-4CEF-BA1C-E9E2BFB71485}" type="pres">
      <dgm:prSet presAssocID="{F68A401B-D8CA-487E-A3D6-EF25188F9F86}" presName="LevelTwoTextNode" presStyleLbl="node4" presStyleIdx="2" presStyleCnt="9" custScaleX="54532" custScaleY="28896" custLinFactNeighborX="-269" custLinFactNeighborY="-13223">
        <dgm:presLayoutVars>
          <dgm:chPref val="3"/>
        </dgm:presLayoutVars>
      </dgm:prSet>
      <dgm:spPr/>
      <dgm:t>
        <a:bodyPr/>
        <a:lstStyle/>
        <a:p>
          <a:endParaRPr lang="ms-MY"/>
        </a:p>
      </dgm:t>
    </dgm:pt>
    <dgm:pt modelId="{55052A4E-E780-4380-BA8E-E628CAD2C6B6}" type="pres">
      <dgm:prSet presAssocID="{F68A401B-D8CA-487E-A3D6-EF25188F9F86}" presName="level3hierChild" presStyleCnt="0"/>
      <dgm:spPr/>
    </dgm:pt>
    <dgm:pt modelId="{5B961D2F-2EDD-4306-9B55-628ACD0809FE}" type="pres">
      <dgm:prSet presAssocID="{65ED2E31-549E-41EC-BB05-055F7E8CCB06}" presName="conn2-1" presStyleLbl="parChTrans1D4" presStyleIdx="3" presStyleCnt="9"/>
      <dgm:spPr/>
      <dgm:t>
        <a:bodyPr/>
        <a:lstStyle/>
        <a:p>
          <a:endParaRPr lang="ms-MY"/>
        </a:p>
      </dgm:t>
    </dgm:pt>
    <dgm:pt modelId="{81D56CDF-6C09-4F68-843D-35FB4AB7EF1B}" type="pres">
      <dgm:prSet presAssocID="{65ED2E31-549E-41EC-BB05-055F7E8CCB06}" presName="connTx" presStyleLbl="parChTrans1D4" presStyleIdx="3" presStyleCnt="9"/>
      <dgm:spPr/>
      <dgm:t>
        <a:bodyPr/>
        <a:lstStyle/>
        <a:p>
          <a:endParaRPr lang="ms-MY"/>
        </a:p>
      </dgm:t>
    </dgm:pt>
    <dgm:pt modelId="{E7BE5A69-ED9D-41D2-89E6-39BA25F8FD00}" type="pres">
      <dgm:prSet presAssocID="{677CE05F-9010-4D47-963E-07B5F9AE1EB8}" presName="root2" presStyleCnt="0"/>
      <dgm:spPr/>
    </dgm:pt>
    <dgm:pt modelId="{9619B6C5-183D-4EC6-81EF-2A92326D1838}" type="pres">
      <dgm:prSet presAssocID="{677CE05F-9010-4D47-963E-07B5F9AE1EB8}" presName="LevelTwoTextNode" presStyleLbl="node4" presStyleIdx="3" presStyleCnt="9" custScaleX="54532" custScaleY="28896" custLinFactNeighborX="-269" custLinFactNeighborY="-33545">
        <dgm:presLayoutVars>
          <dgm:chPref val="3"/>
        </dgm:presLayoutVars>
      </dgm:prSet>
      <dgm:spPr/>
      <dgm:t>
        <a:bodyPr/>
        <a:lstStyle/>
        <a:p>
          <a:endParaRPr lang="ms-MY"/>
        </a:p>
      </dgm:t>
    </dgm:pt>
    <dgm:pt modelId="{5F544A37-23CB-4B96-BACC-E110D0A9B04D}" type="pres">
      <dgm:prSet presAssocID="{677CE05F-9010-4D47-963E-07B5F9AE1EB8}" presName="level3hierChild" presStyleCnt="0"/>
      <dgm:spPr/>
    </dgm:pt>
    <dgm:pt modelId="{CF45CD8A-3356-4090-AEC8-1859DE06F2EA}" type="pres">
      <dgm:prSet presAssocID="{A875AB5D-202F-4D98-BC3C-A571C408C6CC}" presName="conn2-1" presStyleLbl="parChTrans1D3" presStyleIdx="1" presStyleCnt="7" custScaleX="2000000" custScaleY="991658"/>
      <dgm:spPr/>
      <dgm:t>
        <a:bodyPr/>
        <a:lstStyle/>
        <a:p>
          <a:endParaRPr lang="ms-MY"/>
        </a:p>
      </dgm:t>
    </dgm:pt>
    <dgm:pt modelId="{1654E78F-DC74-4E3C-969E-B5EC082540DC}" type="pres">
      <dgm:prSet presAssocID="{A875AB5D-202F-4D98-BC3C-A571C408C6CC}" presName="connTx" presStyleLbl="parChTrans1D3" presStyleIdx="1" presStyleCnt="7"/>
      <dgm:spPr/>
      <dgm:t>
        <a:bodyPr/>
        <a:lstStyle/>
        <a:p>
          <a:endParaRPr lang="ms-MY"/>
        </a:p>
      </dgm:t>
    </dgm:pt>
    <dgm:pt modelId="{B8E0132F-C862-4185-AE95-71B8897AD452}" type="pres">
      <dgm:prSet presAssocID="{7B5A01FD-2702-44E0-9134-DEE96A00A66C}" presName="root2" presStyleCnt="0"/>
      <dgm:spPr/>
    </dgm:pt>
    <dgm:pt modelId="{FAD51F29-C3F2-4775-A829-EECDA5AC86E7}" type="pres">
      <dgm:prSet presAssocID="{7B5A01FD-2702-44E0-9134-DEE96A00A66C}" presName="LevelTwoTextNode" presStyleLbl="node3" presStyleIdx="1" presStyleCnt="7" custScaleX="43670" custScaleY="30988" custLinFactNeighborX="7316" custLinFactNeighborY="38729">
        <dgm:presLayoutVars>
          <dgm:chPref val="3"/>
        </dgm:presLayoutVars>
      </dgm:prSet>
      <dgm:spPr/>
      <dgm:t>
        <a:bodyPr/>
        <a:lstStyle/>
        <a:p>
          <a:endParaRPr lang="ms-MY"/>
        </a:p>
      </dgm:t>
    </dgm:pt>
    <dgm:pt modelId="{24A6F67A-0B46-40EF-90DA-1BA0E0BAB6F5}" type="pres">
      <dgm:prSet presAssocID="{7B5A01FD-2702-44E0-9134-DEE96A00A66C}" presName="level3hierChild" presStyleCnt="0"/>
      <dgm:spPr/>
    </dgm:pt>
    <dgm:pt modelId="{3FDCC8DA-AC76-4E80-8C80-22B94EA73468}" type="pres">
      <dgm:prSet presAssocID="{28FA2826-03F7-487E-8364-4B055C3B4404}" presName="conn2-1" presStyleLbl="parChTrans1D3" presStyleIdx="2" presStyleCnt="7" custScaleX="2000000" custScaleY="510736"/>
      <dgm:spPr/>
      <dgm:t>
        <a:bodyPr/>
        <a:lstStyle/>
        <a:p>
          <a:endParaRPr lang="ms-MY"/>
        </a:p>
      </dgm:t>
    </dgm:pt>
    <dgm:pt modelId="{02635188-98B4-4AAD-8E41-C343A1F4F6F0}" type="pres">
      <dgm:prSet presAssocID="{28FA2826-03F7-487E-8364-4B055C3B4404}" presName="connTx" presStyleLbl="parChTrans1D3" presStyleIdx="2" presStyleCnt="7"/>
      <dgm:spPr/>
      <dgm:t>
        <a:bodyPr/>
        <a:lstStyle/>
        <a:p>
          <a:endParaRPr lang="ms-MY"/>
        </a:p>
      </dgm:t>
    </dgm:pt>
    <dgm:pt modelId="{D10A8F78-7D10-4178-B9A0-974C503ED2EF}" type="pres">
      <dgm:prSet presAssocID="{150CDA4D-EC3A-4916-89D8-55F26CAD34A1}" presName="root2" presStyleCnt="0"/>
      <dgm:spPr/>
    </dgm:pt>
    <dgm:pt modelId="{107BB343-90AF-416F-AB9A-107D1978662F}" type="pres">
      <dgm:prSet presAssocID="{150CDA4D-EC3A-4916-89D8-55F26CAD34A1}" presName="LevelTwoTextNode" presStyleLbl="node3" presStyleIdx="2" presStyleCnt="7" custScaleX="43670" custScaleY="30988" custLinFactNeighborX="7316" custLinFactNeighborY="19850">
        <dgm:presLayoutVars>
          <dgm:chPref val="3"/>
        </dgm:presLayoutVars>
      </dgm:prSet>
      <dgm:spPr/>
      <dgm:t>
        <a:bodyPr/>
        <a:lstStyle/>
        <a:p>
          <a:endParaRPr lang="ms-MY"/>
        </a:p>
      </dgm:t>
    </dgm:pt>
    <dgm:pt modelId="{CCD901FD-8581-4F7F-88B7-04E92D761DBA}" type="pres">
      <dgm:prSet presAssocID="{150CDA4D-EC3A-4916-89D8-55F26CAD34A1}" presName="level3hierChild" presStyleCnt="0"/>
      <dgm:spPr/>
    </dgm:pt>
    <dgm:pt modelId="{B02CAFFB-E975-460D-B781-B10A073FBD01}" type="pres">
      <dgm:prSet presAssocID="{2087DA73-2813-4D37-8926-9536CEB94FDB}" presName="conn2-1" presStyleLbl="parChTrans1D3" presStyleIdx="3" presStyleCnt="7" custScaleX="2000000" custScaleY="52725"/>
      <dgm:spPr/>
      <dgm:t>
        <a:bodyPr/>
        <a:lstStyle/>
        <a:p>
          <a:endParaRPr lang="ms-MY"/>
        </a:p>
      </dgm:t>
    </dgm:pt>
    <dgm:pt modelId="{D357FC84-3262-445B-A1FB-136C34D482CB}" type="pres">
      <dgm:prSet presAssocID="{2087DA73-2813-4D37-8926-9536CEB94FDB}" presName="connTx" presStyleLbl="parChTrans1D3" presStyleIdx="3" presStyleCnt="7"/>
      <dgm:spPr/>
      <dgm:t>
        <a:bodyPr/>
        <a:lstStyle/>
        <a:p>
          <a:endParaRPr lang="ms-MY"/>
        </a:p>
      </dgm:t>
    </dgm:pt>
    <dgm:pt modelId="{BB5B5CD1-A784-49D2-BDEA-1990FCFBD57A}" type="pres">
      <dgm:prSet presAssocID="{685BD2BE-2D05-477E-B83A-2E3FC7054ED1}" presName="root2" presStyleCnt="0"/>
      <dgm:spPr/>
    </dgm:pt>
    <dgm:pt modelId="{DA30457F-B9DA-45F3-813F-48C499811CEA}" type="pres">
      <dgm:prSet presAssocID="{685BD2BE-2D05-477E-B83A-2E3FC7054ED1}" presName="LevelTwoTextNode" presStyleLbl="node3" presStyleIdx="3" presStyleCnt="7" custScaleX="43670" custScaleY="30988" custLinFactNeighborX="7316" custLinFactNeighborY="1328">
        <dgm:presLayoutVars>
          <dgm:chPref val="3"/>
        </dgm:presLayoutVars>
      </dgm:prSet>
      <dgm:spPr/>
      <dgm:t>
        <a:bodyPr/>
        <a:lstStyle/>
        <a:p>
          <a:endParaRPr lang="ms-MY"/>
        </a:p>
      </dgm:t>
    </dgm:pt>
    <dgm:pt modelId="{4C8515F7-02C3-4181-BFA6-62AD545EAC16}" type="pres">
      <dgm:prSet presAssocID="{685BD2BE-2D05-477E-B83A-2E3FC7054ED1}" presName="level3hierChild" presStyleCnt="0"/>
      <dgm:spPr/>
    </dgm:pt>
    <dgm:pt modelId="{6E93E997-8967-4644-A213-D339EF0A70EC}" type="pres">
      <dgm:prSet presAssocID="{2F1D99C1-132C-4385-BB9E-35312AD0D583}" presName="conn2-1" presStyleLbl="parChTrans1D3" presStyleIdx="4" presStyleCnt="7" custScaleX="2000000" custScaleY="474784"/>
      <dgm:spPr/>
      <dgm:t>
        <a:bodyPr/>
        <a:lstStyle/>
        <a:p>
          <a:endParaRPr lang="ms-MY"/>
        </a:p>
      </dgm:t>
    </dgm:pt>
    <dgm:pt modelId="{0708AF37-A0D2-48DC-AB2C-60E5F2940D65}" type="pres">
      <dgm:prSet presAssocID="{2F1D99C1-132C-4385-BB9E-35312AD0D583}" presName="connTx" presStyleLbl="parChTrans1D3" presStyleIdx="4" presStyleCnt="7"/>
      <dgm:spPr/>
      <dgm:t>
        <a:bodyPr/>
        <a:lstStyle/>
        <a:p>
          <a:endParaRPr lang="ms-MY"/>
        </a:p>
      </dgm:t>
    </dgm:pt>
    <dgm:pt modelId="{43EEB5E8-FF61-4943-B558-3E4FB91F512F}" type="pres">
      <dgm:prSet presAssocID="{EBBBBD3C-E658-4E21-A273-2F8715FEC1A0}" presName="root2" presStyleCnt="0"/>
      <dgm:spPr/>
    </dgm:pt>
    <dgm:pt modelId="{4760990A-D621-43FF-A4A2-3CE367C4A713}" type="pres">
      <dgm:prSet presAssocID="{EBBBBD3C-E658-4E21-A273-2F8715FEC1A0}" presName="LevelTwoTextNode" presStyleLbl="node3" presStyleIdx="4" presStyleCnt="7" custScaleX="43670" custScaleY="37168" custLinFactNeighborX="7316" custLinFactNeighborY="-17201">
        <dgm:presLayoutVars>
          <dgm:chPref val="3"/>
        </dgm:presLayoutVars>
      </dgm:prSet>
      <dgm:spPr/>
      <dgm:t>
        <a:bodyPr/>
        <a:lstStyle/>
        <a:p>
          <a:endParaRPr lang="ms-MY"/>
        </a:p>
      </dgm:t>
    </dgm:pt>
    <dgm:pt modelId="{295CDA2F-6640-4A09-8EB0-4B3C76AFC344}" type="pres">
      <dgm:prSet presAssocID="{EBBBBD3C-E658-4E21-A273-2F8715FEC1A0}" presName="level3hierChild" presStyleCnt="0"/>
      <dgm:spPr/>
    </dgm:pt>
    <dgm:pt modelId="{6EDD524E-EC53-4E70-8B05-AAA133DE043C}" type="pres">
      <dgm:prSet presAssocID="{797D07BC-9891-47CB-83DB-2E3CB1DC7284}" presName="conn2-1" presStyleLbl="parChTrans1D3" presStyleIdx="5" presStyleCnt="7" custScaleX="2000000" custScaleY="967544"/>
      <dgm:spPr/>
      <dgm:t>
        <a:bodyPr/>
        <a:lstStyle/>
        <a:p>
          <a:endParaRPr lang="ms-MY"/>
        </a:p>
      </dgm:t>
    </dgm:pt>
    <dgm:pt modelId="{DB39611F-9001-48BB-9373-84EEA90192DD}" type="pres">
      <dgm:prSet presAssocID="{797D07BC-9891-47CB-83DB-2E3CB1DC7284}" presName="connTx" presStyleLbl="parChTrans1D3" presStyleIdx="5" presStyleCnt="7"/>
      <dgm:spPr/>
      <dgm:t>
        <a:bodyPr/>
        <a:lstStyle/>
        <a:p>
          <a:endParaRPr lang="ms-MY"/>
        </a:p>
      </dgm:t>
    </dgm:pt>
    <dgm:pt modelId="{AEB7FBF5-398E-45C8-8DE7-5251E1BA479C}" type="pres">
      <dgm:prSet presAssocID="{80574297-9AD7-4323-A06A-0DAE48BC1B4D}" presName="root2" presStyleCnt="0"/>
      <dgm:spPr/>
    </dgm:pt>
    <dgm:pt modelId="{9B49B274-19CF-4DDE-A13E-B2A931F2CE3C}" type="pres">
      <dgm:prSet presAssocID="{80574297-9AD7-4323-A06A-0DAE48BC1B4D}" presName="LevelTwoTextNode" presStyleLbl="node3" presStyleIdx="5" presStyleCnt="7" custScaleX="43670" custScaleY="30988" custLinFactNeighborX="7316" custLinFactNeighborY="-34835">
        <dgm:presLayoutVars>
          <dgm:chPref val="3"/>
        </dgm:presLayoutVars>
      </dgm:prSet>
      <dgm:spPr/>
      <dgm:t>
        <a:bodyPr/>
        <a:lstStyle/>
        <a:p>
          <a:endParaRPr lang="ms-MY"/>
        </a:p>
      </dgm:t>
    </dgm:pt>
    <dgm:pt modelId="{A3AF9C33-B91A-4EC6-AD2E-F5991ED5C130}" type="pres">
      <dgm:prSet presAssocID="{80574297-9AD7-4323-A06A-0DAE48BC1B4D}" presName="level3hierChild" presStyleCnt="0"/>
      <dgm:spPr/>
    </dgm:pt>
    <dgm:pt modelId="{963B6D46-AF6E-456C-A84B-7AC8F7DF4B2F}" type="pres">
      <dgm:prSet presAssocID="{9AD3ED0A-ED45-4204-A0D1-037CB44290DF}" presName="conn2-1" presStyleLbl="parChTrans1D3" presStyleIdx="6" presStyleCnt="7" custScaleX="2000000" custScaleY="1466443"/>
      <dgm:spPr/>
      <dgm:t>
        <a:bodyPr/>
        <a:lstStyle/>
        <a:p>
          <a:endParaRPr lang="ms-MY"/>
        </a:p>
      </dgm:t>
    </dgm:pt>
    <dgm:pt modelId="{2F50C237-5594-45C8-99D3-FB013634146D}" type="pres">
      <dgm:prSet presAssocID="{9AD3ED0A-ED45-4204-A0D1-037CB44290DF}" presName="connTx" presStyleLbl="parChTrans1D3" presStyleIdx="6" presStyleCnt="7"/>
      <dgm:spPr/>
      <dgm:t>
        <a:bodyPr/>
        <a:lstStyle/>
        <a:p>
          <a:endParaRPr lang="ms-MY"/>
        </a:p>
      </dgm:t>
    </dgm:pt>
    <dgm:pt modelId="{CB121B73-F405-442A-9D97-6BB5154036C3}" type="pres">
      <dgm:prSet presAssocID="{0D177A8A-9A35-4848-A0DE-5168459CAFD5}" presName="root2" presStyleCnt="0"/>
      <dgm:spPr/>
    </dgm:pt>
    <dgm:pt modelId="{389AF0B5-7B16-4475-BA7A-EFFA55C9C085}" type="pres">
      <dgm:prSet presAssocID="{0D177A8A-9A35-4848-A0DE-5168459CAFD5}" presName="LevelTwoTextNode" presStyleLbl="node3" presStyleIdx="6" presStyleCnt="7" custScaleX="39111" custScaleY="60499" custLinFactNeighborX="-6080" custLinFactNeighborY="23374">
        <dgm:presLayoutVars>
          <dgm:chPref val="3"/>
        </dgm:presLayoutVars>
      </dgm:prSet>
      <dgm:spPr/>
      <dgm:t>
        <a:bodyPr/>
        <a:lstStyle/>
        <a:p>
          <a:endParaRPr lang="ms-MY"/>
        </a:p>
      </dgm:t>
    </dgm:pt>
    <dgm:pt modelId="{1D8E9038-313F-498E-A814-24C5856907A7}" type="pres">
      <dgm:prSet presAssocID="{0D177A8A-9A35-4848-A0DE-5168459CAFD5}" presName="level3hierChild" presStyleCnt="0"/>
      <dgm:spPr/>
    </dgm:pt>
    <dgm:pt modelId="{9CC4B133-ECAE-455F-A143-7B43A4464605}" type="pres">
      <dgm:prSet presAssocID="{305BF39C-1882-49DD-997F-08F435D75314}" presName="conn2-1" presStyleLbl="parChTrans1D4" presStyleIdx="4" presStyleCnt="9"/>
      <dgm:spPr/>
      <dgm:t>
        <a:bodyPr/>
        <a:lstStyle/>
        <a:p>
          <a:endParaRPr lang="ms-MY"/>
        </a:p>
      </dgm:t>
    </dgm:pt>
    <dgm:pt modelId="{414C7978-52C3-4E19-8654-0C4BEC5566C5}" type="pres">
      <dgm:prSet presAssocID="{305BF39C-1882-49DD-997F-08F435D75314}" presName="connTx" presStyleLbl="parChTrans1D4" presStyleIdx="4" presStyleCnt="9"/>
      <dgm:spPr/>
      <dgm:t>
        <a:bodyPr/>
        <a:lstStyle/>
        <a:p>
          <a:endParaRPr lang="ms-MY"/>
        </a:p>
      </dgm:t>
    </dgm:pt>
    <dgm:pt modelId="{AFBBDAFF-C057-40BF-825C-95C94C9D9009}" type="pres">
      <dgm:prSet presAssocID="{315E25C0-AB11-4895-88FB-A3B3F74E9CC7}" presName="root2" presStyleCnt="0"/>
      <dgm:spPr/>
    </dgm:pt>
    <dgm:pt modelId="{B69AA309-D473-4EE4-9684-CB7FDF3F9069}" type="pres">
      <dgm:prSet presAssocID="{315E25C0-AB11-4895-88FB-A3B3F74E9CC7}" presName="LevelTwoTextNode" presStyleLbl="node4" presStyleIdx="4" presStyleCnt="9" custScaleX="50961" custScaleY="31067" custLinFactNeighborX="6411" custLinFactNeighborY="65149">
        <dgm:presLayoutVars>
          <dgm:chPref val="3"/>
        </dgm:presLayoutVars>
      </dgm:prSet>
      <dgm:spPr/>
      <dgm:t>
        <a:bodyPr/>
        <a:lstStyle/>
        <a:p>
          <a:endParaRPr lang="ms-MY"/>
        </a:p>
      </dgm:t>
    </dgm:pt>
    <dgm:pt modelId="{915F2537-7400-4EC6-9FE7-1A8155453986}" type="pres">
      <dgm:prSet presAssocID="{315E25C0-AB11-4895-88FB-A3B3F74E9CC7}" presName="level3hierChild" presStyleCnt="0"/>
      <dgm:spPr/>
    </dgm:pt>
    <dgm:pt modelId="{54BCCF79-FCA9-4FF3-9063-9D9124615186}" type="pres">
      <dgm:prSet presAssocID="{B1A6F409-7C1E-4018-B0E9-C1913B07F839}" presName="conn2-1" presStyleLbl="parChTrans1D4" presStyleIdx="5" presStyleCnt="9"/>
      <dgm:spPr/>
      <dgm:t>
        <a:bodyPr/>
        <a:lstStyle/>
        <a:p>
          <a:endParaRPr lang="ms-MY"/>
        </a:p>
      </dgm:t>
    </dgm:pt>
    <dgm:pt modelId="{BF9015DE-9FE2-4142-822E-8DE1057650C1}" type="pres">
      <dgm:prSet presAssocID="{B1A6F409-7C1E-4018-B0E9-C1913B07F839}" presName="connTx" presStyleLbl="parChTrans1D4" presStyleIdx="5" presStyleCnt="9"/>
      <dgm:spPr/>
      <dgm:t>
        <a:bodyPr/>
        <a:lstStyle/>
        <a:p>
          <a:endParaRPr lang="ms-MY"/>
        </a:p>
      </dgm:t>
    </dgm:pt>
    <dgm:pt modelId="{F3024714-363B-4CB0-8E9F-639E6F32A3D6}" type="pres">
      <dgm:prSet presAssocID="{18C82F55-6F3B-4BF6-826F-4A7B4A15DD3B}" presName="root2" presStyleCnt="0"/>
      <dgm:spPr/>
    </dgm:pt>
    <dgm:pt modelId="{07E6774A-657F-4215-B298-3D8DDBFEF93C}" type="pres">
      <dgm:prSet presAssocID="{18C82F55-6F3B-4BF6-826F-4A7B4A15DD3B}" presName="LevelTwoTextNode" presStyleLbl="node4" presStyleIdx="5" presStyleCnt="9" custScaleX="50961" custScaleY="31067" custLinFactNeighborX="6411" custLinFactNeighborY="44393">
        <dgm:presLayoutVars>
          <dgm:chPref val="3"/>
        </dgm:presLayoutVars>
      </dgm:prSet>
      <dgm:spPr/>
      <dgm:t>
        <a:bodyPr/>
        <a:lstStyle/>
        <a:p>
          <a:endParaRPr lang="ms-MY"/>
        </a:p>
      </dgm:t>
    </dgm:pt>
    <dgm:pt modelId="{709CF766-B55E-4829-AB5B-3AA32039B4ED}" type="pres">
      <dgm:prSet presAssocID="{18C82F55-6F3B-4BF6-826F-4A7B4A15DD3B}" presName="level3hierChild" presStyleCnt="0"/>
      <dgm:spPr/>
    </dgm:pt>
    <dgm:pt modelId="{C8E746CF-02CB-44EF-A258-6E5D914CAAD0}" type="pres">
      <dgm:prSet presAssocID="{04F2A592-E576-4143-B4C8-193658235CDA}" presName="conn2-1" presStyleLbl="parChTrans1D4" presStyleIdx="6" presStyleCnt="9"/>
      <dgm:spPr/>
      <dgm:t>
        <a:bodyPr/>
        <a:lstStyle/>
        <a:p>
          <a:endParaRPr lang="ms-MY"/>
        </a:p>
      </dgm:t>
    </dgm:pt>
    <dgm:pt modelId="{5C01B387-849D-405F-8771-75830AAF21B0}" type="pres">
      <dgm:prSet presAssocID="{04F2A592-E576-4143-B4C8-193658235CDA}" presName="connTx" presStyleLbl="parChTrans1D4" presStyleIdx="6" presStyleCnt="9"/>
      <dgm:spPr/>
      <dgm:t>
        <a:bodyPr/>
        <a:lstStyle/>
        <a:p>
          <a:endParaRPr lang="ms-MY"/>
        </a:p>
      </dgm:t>
    </dgm:pt>
    <dgm:pt modelId="{79F68617-0A7B-4EC4-85C0-6E735BBDD5AB}" type="pres">
      <dgm:prSet presAssocID="{DE1FDCF7-47BA-4B30-A768-CBE694C7CCA3}" presName="root2" presStyleCnt="0"/>
      <dgm:spPr/>
    </dgm:pt>
    <dgm:pt modelId="{FF3E38E2-53EF-453E-96CE-C48DF8A74553}" type="pres">
      <dgm:prSet presAssocID="{DE1FDCF7-47BA-4B30-A768-CBE694C7CCA3}" presName="LevelTwoTextNode" presStyleLbl="node4" presStyleIdx="6" presStyleCnt="9" custScaleX="50961" custScaleY="30506" custLinFactNeighborX="6411" custLinFactNeighborY="59647">
        <dgm:presLayoutVars>
          <dgm:chPref val="3"/>
        </dgm:presLayoutVars>
      </dgm:prSet>
      <dgm:spPr/>
      <dgm:t>
        <a:bodyPr/>
        <a:lstStyle/>
        <a:p>
          <a:endParaRPr lang="ms-MY"/>
        </a:p>
      </dgm:t>
    </dgm:pt>
    <dgm:pt modelId="{78CC0ABB-9A66-4B6A-A58E-E35B49968565}" type="pres">
      <dgm:prSet presAssocID="{DE1FDCF7-47BA-4B30-A768-CBE694C7CCA3}" presName="level3hierChild" presStyleCnt="0"/>
      <dgm:spPr/>
    </dgm:pt>
    <dgm:pt modelId="{DD59755A-9AC9-45A6-83AB-B98433FDE686}" type="pres">
      <dgm:prSet presAssocID="{88A4742B-1D46-4270-A315-81C87AA04B03}" presName="conn2-1" presStyleLbl="parChTrans1D4" presStyleIdx="7" presStyleCnt="9"/>
      <dgm:spPr/>
      <dgm:t>
        <a:bodyPr/>
        <a:lstStyle/>
        <a:p>
          <a:endParaRPr lang="ms-MY"/>
        </a:p>
      </dgm:t>
    </dgm:pt>
    <dgm:pt modelId="{ED111E26-3EAE-4918-80A9-635B4991CE8E}" type="pres">
      <dgm:prSet presAssocID="{88A4742B-1D46-4270-A315-81C87AA04B03}" presName="connTx" presStyleLbl="parChTrans1D4" presStyleIdx="7" presStyleCnt="9"/>
      <dgm:spPr/>
      <dgm:t>
        <a:bodyPr/>
        <a:lstStyle/>
        <a:p>
          <a:endParaRPr lang="ms-MY"/>
        </a:p>
      </dgm:t>
    </dgm:pt>
    <dgm:pt modelId="{14708470-1E0C-41D1-9AD9-88D0E5D38888}" type="pres">
      <dgm:prSet presAssocID="{91EB0ADB-3FDD-49A0-A574-413D2E6BB42A}" presName="root2" presStyleCnt="0"/>
      <dgm:spPr/>
    </dgm:pt>
    <dgm:pt modelId="{D40F86F6-C946-4441-BDCD-95DD215E1507}" type="pres">
      <dgm:prSet presAssocID="{91EB0ADB-3FDD-49A0-A574-413D2E6BB42A}" presName="LevelTwoTextNode" presStyleLbl="node4" presStyleIdx="7" presStyleCnt="9" custScaleX="50981" custScaleY="31067" custLinFactNeighborX="6330" custLinFactNeighborY="-32394">
        <dgm:presLayoutVars>
          <dgm:chPref val="3"/>
        </dgm:presLayoutVars>
      </dgm:prSet>
      <dgm:spPr/>
      <dgm:t>
        <a:bodyPr/>
        <a:lstStyle/>
        <a:p>
          <a:endParaRPr lang="ms-MY"/>
        </a:p>
      </dgm:t>
    </dgm:pt>
    <dgm:pt modelId="{F6F8F4A2-6656-415B-B358-2B57B8DE5E07}" type="pres">
      <dgm:prSet presAssocID="{91EB0ADB-3FDD-49A0-A574-413D2E6BB42A}" presName="level3hierChild" presStyleCnt="0"/>
      <dgm:spPr/>
    </dgm:pt>
    <dgm:pt modelId="{C32AD375-960E-409B-B3DB-D9F0384ABC7E}" type="pres">
      <dgm:prSet presAssocID="{41A010ED-335D-4787-8FE5-0670641D9A65}" presName="conn2-1" presStyleLbl="parChTrans1D4" presStyleIdx="8" presStyleCnt="9"/>
      <dgm:spPr/>
      <dgm:t>
        <a:bodyPr/>
        <a:lstStyle/>
        <a:p>
          <a:endParaRPr lang="ms-MY"/>
        </a:p>
      </dgm:t>
    </dgm:pt>
    <dgm:pt modelId="{B1F6F8C8-87B4-43AE-89F2-9C15748DAC81}" type="pres">
      <dgm:prSet presAssocID="{41A010ED-335D-4787-8FE5-0670641D9A65}" presName="connTx" presStyleLbl="parChTrans1D4" presStyleIdx="8" presStyleCnt="9"/>
      <dgm:spPr/>
      <dgm:t>
        <a:bodyPr/>
        <a:lstStyle/>
        <a:p>
          <a:endParaRPr lang="ms-MY"/>
        </a:p>
      </dgm:t>
    </dgm:pt>
    <dgm:pt modelId="{E0AA4933-09DD-4835-91EB-8E130713472F}" type="pres">
      <dgm:prSet presAssocID="{75C53F1D-7EFD-468E-A37A-FCF59D29FAF1}" presName="root2" presStyleCnt="0"/>
      <dgm:spPr/>
    </dgm:pt>
    <dgm:pt modelId="{78E1635F-563D-4E7A-8201-9598C634F0AD}" type="pres">
      <dgm:prSet presAssocID="{75C53F1D-7EFD-468E-A37A-FCF59D29FAF1}" presName="LevelTwoTextNode" presStyleLbl="node4" presStyleIdx="8" presStyleCnt="9" custScaleX="50961" custScaleY="31067" custLinFactNeighborX="6411" custLinFactNeighborY="-17460">
        <dgm:presLayoutVars>
          <dgm:chPref val="3"/>
        </dgm:presLayoutVars>
      </dgm:prSet>
      <dgm:spPr/>
      <dgm:t>
        <a:bodyPr/>
        <a:lstStyle/>
        <a:p>
          <a:endParaRPr lang="ms-MY"/>
        </a:p>
      </dgm:t>
    </dgm:pt>
    <dgm:pt modelId="{546C0B61-6C45-473F-9449-D96D6EF874B5}" type="pres">
      <dgm:prSet presAssocID="{75C53F1D-7EFD-468E-A37A-FCF59D29FAF1}" presName="level3hierChild" presStyleCnt="0"/>
      <dgm:spPr/>
    </dgm:pt>
  </dgm:ptLst>
  <dgm:cxnLst>
    <dgm:cxn modelId="{7A875F14-CFE6-4F4E-B660-1E163B685FB3}" type="presOf" srcId="{18C82F55-6F3B-4BF6-826F-4A7B4A15DD3B}" destId="{07E6774A-657F-4215-B298-3D8DDBFEF93C}" srcOrd="0" destOrd="0" presId="urn:microsoft.com/office/officeart/2008/layout/HorizontalMultiLevelHierarchy"/>
    <dgm:cxn modelId="{9E9FFC2A-4CBB-4472-8EF6-6E4DFEA0CA0F}" type="presOf" srcId="{28FA2826-03F7-487E-8364-4B055C3B4404}" destId="{02635188-98B4-4AAD-8E41-C343A1F4F6F0}" srcOrd="1" destOrd="0" presId="urn:microsoft.com/office/officeart/2008/layout/HorizontalMultiLevelHierarchy"/>
    <dgm:cxn modelId="{BD6162E4-A87A-4ECF-8E68-24298C635697}" type="presOf" srcId="{65ED2E31-549E-41EC-BB05-055F7E8CCB06}" destId="{81D56CDF-6C09-4F68-843D-35FB4AB7EF1B}" srcOrd="1" destOrd="0" presId="urn:microsoft.com/office/officeart/2008/layout/HorizontalMultiLevelHierarchy"/>
    <dgm:cxn modelId="{B229AECF-458A-430B-97CF-3BB1ABBC8378}" type="presOf" srcId="{7B5A01FD-2702-44E0-9134-DEE96A00A66C}" destId="{FAD51F29-C3F2-4775-A829-EECDA5AC86E7}" srcOrd="0" destOrd="0" presId="urn:microsoft.com/office/officeart/2008/layout/HorizontalMultiLevelHierarchy"/>
    <dgm:cxn modelId="{31317795-18FB-4764-8012-610BB5E474E6}" type="presOf" srcId="{2F1D99C1-132C-4385-BB9E-35312AD0D583}" destId="{0708AF37-A0D2-48DC-AB2C-60E5F2940D65}" srcOrd="1" destOrd="0" presId="urn:microsoft.com/office/officeart/2008/layout/HorizontalMultiLevelHierarchy"/>
    <dgm:cxn modelId="{5FC4A4FE-106C-4DB1-B5C1-F89C3AF96A33}" type="presOf" srcId="{2230CA10-8DE1-416A-81C7-B5448C02E464}" destId="{B28A11DC-8295-4015-9A22-635C49BF2B57}" srcOrd="0" destOrd="0" presId="urn:microsoft.com/office/officeart/2008/layout/HorizontalMultiLevelHierarchy"/>
    <dgm:cxn modelId="{00733132-A854-4734-9721-AF69521E607F}" type="presOf" srcId="{264F4A6E-1BB1-42C7-AB55-31707F6727F4}" destId="{41A23F55-2B83-4591-B193-41AC56369A35}" srcOrd="0" destOrd="0" presId="urn:microsoft.com/office/officeart/2008/layout/HorizontalMultiLevelHierarchy"/>
    <dgm:cxn modelId="{84A382A1-B3C5-4007-BFE0-0EE12134364C}" type="presOf" srcId="{88A4742B-1D46-4270-A315-81C87AA04B03}" destId="{ED111E26-3EAE-4918-80A9-635B4991CE8E}" srcOrd="1" destOrd="0" presId="urn:microsoft.com/office/officeart/2008/layout/HorizontalMultiLevelHierarchy"/>
    <dgm:cxn modelId="{D8C847D7-A6DF-404E-9998-64C9365BDEE5}" type="presOf" srcId="{41A010ED-335D-4787-8FE5-0670641D9A65}" destId="{C32AD375-960E-409B-B3DB-D9F0384ABC7E}" srcOrd="0" destOrd="0" presId="urn:microsoft.com/office/officeart/2008/layout/HorizontalMultiLevelHierarchy"/>
    <dgm:cxn modelId="{EE0007AE-F164-4EA3-9A03-90607BBA94EB}" type="presOf" srcId="{B6C46484-F3C2-4F80-9C30-21F1DD79194C}" destId="{08BC0F2C-BC36-4A1F-B5C6-A8663CD3158C}" srcOrd="1" destOrd="0" presId="urn:microsoft.com/office/officeart/2008/layout/HorizontalMultiLevelHierarchy"/>
    <dgm:cxn modelId="{2CD92D08-D04A-48AD-B342-2D8067F7C820}" type="presOf" srcId="{B96DDC1D-3B80-402C-A857-6B6D7C22AA54}" destId="{DF19418A-0B79-414B-9088-FF447C928F43}" srcOrd="0" destOrd="0" presId="urn:microsoft.com/office/officeart/2008/layout/HorizontalMultiLevelHierarchy"/>
    <dgm:cxn modelId="{C5047FA8-4FFA-42A9-A3CC-7510BBE00C38}" type="presOf" srcId="{EBBBBD3C-E658-4E21-A273-2F8715FEC1A0}" destId="{4760990A-D621-43FF-A4A2-3CE367C4A713}" srcOrd="0" destOrd="0" presId="urn:microsoft.com/office/officeart/2008/layout/HorizontalMultiLevelHierarchy"/>
    <dgm:cxn modelId="{15112025-82EA-477E-A8D8-2000C2968175}" type="presOf" srcId="{784B9C65-CD36-4C7C-826B-C068036569B5}" destId="{3D22C731-B96A-48A2-9206-D3290AA6251A}" srcOrd="0" destOrd="0" presId="urn:microsoft.com/office/officeart/2008/layout/HorizontalMultiLevelHierarchy"/>
    <dgm:cxn modelId="{5472526B-8212-49D0-BB15-F483E5959B1D}" type="presOf" srcId="{9AD3ED0A-ED45-4204-A0D1-037CB44290DF}" destId="{2F50C237-5594-45C8-99D3-FB013634146D}" srcOrd="1" destOrd="0" presId="urn:microsoft.com/office/officeart/2008/layout/HorizontalMultiLevelHierarchy"/>
    <dgm:cxn modelId="{ADEC8D5C-A62F-470B-A687-777934A932FE}" srcId="{47881160-1C8A-4AC1-991A-5CFFD0B24A05}" destId="{677CE05F-9010-4D47-963E-07B5F9AE1EB8}" srcOrd="3" destOrd="0" parTransId="{65ED2E31-549E-41EC-BB05-055F7E8CCB06}" sibTransId="{6587CD29-EC5D-4EDC-BEBA-E6B20E93FCF5}"/>
    <dgm:cxn modelId="{FC7E7CED-1DDF-4BE3-86B6-EF5B3F43CC5A}" type="presOf" srcId="{4989F106-51F1-41FA-B955-349094FC49D5}" destId="{38851722-FCD5-4F5E-B761-E719B496B603}" srcOrd="1" destOrd="0" presId="urn:microsoft.com/office/officeart/2008/layout/HorizontalMultiLevelHierarchy"/>
    <dgm:cxn modelId="{5479EF16-9F79-4304-B2A4-9C44B57D8B64}" type="presOf" srcId="{91EB0ADB-3FDD-49A0-A574-413D2E6BB42A}" destId="{D40F86F6-C946-4441-BDCD-95DD215E1507}" srcOrd="0" destOrd="0" presId="urn:microsoft.com/office/officeart/2008/layout/HorizontalMultiLevelHierarchy"/>
    <dgm:cxn modelId="{E56D4A03-7B4E-4196-9A34-7CD397026F33}" type="presOf" srcId="{315E25C0-AB11-4895-88FB-A3B3F74E9CC7}" destId="{B69AA309-D473-4EE4-9684-CB7FDF3F9069}" srcOrd="0" destOrd="0" presId="urn:microsoft.com/office/officeart/2008/layout/HorizontalMultiLevelHierarchy"/>
    <dgm:cxn modelId="{0B47050B-F55B-4C1B-8D3B-F889C39283B6}" srcId="{0D177A8A-9A35-4848-A0DE-5168459CAFD5}" destId="{75C53F1D-7EFD-468E-A37A-FCF59D29FAF1}" srcOrd="4" destOrd="0" parTransId="{41A010ED-335D-4787-8FE5-0670641D9A65}" sibTransId="{CFFE56E8-C254-440A-A14A-291C002748A4}"/>
    <dgm:cxn modelId="{42B1F731-EB76-4A91-8E5B-3D8D64A6777A}" srcId="{2742B339-F12E-44A3-87E7-FE2E11F32D39}" destId="{685BD2BE-2D05-477E-B83A-2E3FC7054ED1}" srcOrd="3" destOrd="0" parTransId="{2087DA73-2813-4D37-8926-9536CEB94FDB}" sibTransId="{D9A9683C-0258-424B-848F-7CC0F4F909C4}"/>
    <dgm:cxn modelId="{7A9BF39E-871C-4468-A25B-74CDE340793D}" type="presOf" srcId="{9AD3ED0A-ED45-4204-A0D1-037CB44290DF}" destId="{963B6D46-AF6E-456C-A84B-7AC8F7DF4B2F}" srcOrd="0" destOrd="0" presId="urn:microsoft.com/office/officeart/2008/layout/HorizontalMultiLevelHierarchy"/>
    <dgm:cxn modelId="{D8A68F68-B650-477E-A98E-0314B2E3393D}" type="presOf" srcId="{A875AB5D-202F-4D98-BC3C-A571C408C6CC}" destId="{1654E78F-DC74-4E3C-969E-B5EC082540DC}" srcOrd="1" destOrd="0" presId="urn:microsoft.com/office/officeart/2008/layout/HorizontalMultiLevelHierarchy"/>
    <dgm:cxn modelId="{2C8500E1-1C76-41A8-A8A5-73339C678A85}" type="presOf" srcId="{797D07BC-9891-47CB-83DB-2E3CB1DC7284}" destId="{DB39611F-9001-48BB-9373-84EEA90192DD}" srcOrd="1" destOrd="0" presId="urn:microsoft.com/office/officeart/2008/layout/HorizontalMultiLevelHierarchy"/>
    <dgm:cxn modelId="{FE4BCEAC-DFA4-4162-8BCA-06E069CAEB92}" type="presOf" srcId="{2742B339-F12E-44A3-87E7-FE2E11F32D39}" destId="{F0415758-C9BA-46FF-AC06-F986BAF3F492}" srcOrd="0" destOrd="0" presId="urn:microsoft.com/office/officeart/2008/layout/HorizontalMultiLevelHierarchy"/>
    <dgm:cxn modelId="{540056A3-1879-46AD-8F3E-DC39F23A742B}" srcId="{82464E02-1419-4F29-B565-D871812DA9EF}" destId="{264F4A6E-1BB1-42C7-AB55-31707F6727F4}" srcOrd="0" destOrd="0" parTransId="{BC6B44FA-4BB0-4887-AE2A-8AE2A7D1D51B}" sibTransId="{3760D1A6-D589-4ED3-B5A4-44B20196EA53}"/>
    <dgm:cxn modelId="{455F608B-DB0B-4218-8CFA-834169FD31CE}" type="presOf" srcId="{F68A401B-D8CA-487E-A3D6-EF25188F9F86}" destId="{32B56385-981D-4CEF-BA1C-E9E2BFB71485}" srcOrd="0" destOrd="0" presId="urn:microsoft.com/office/officeart/2008/layout/HorizontalMultiLevelHierarchy"/>
    <dgm:cxn modelId="{086F8468-90E8-45B0-B6FA-0654D866C4E5}" srcId="{2742B339-F12E-44A3-87E7-FE2E11F32D39}" destId="{7B5A01FD-2702-44E0-9134-DEE96A00A66C}" srcOrd="1" destOrd="0" parTransId="{A875AB5D-202F-4D98-BC3C-A571C408C6CC}" sibTransId="{1B158502-8E7C-47C6-9CC1-2B23E6E6217C}"/>
    <dgm:cxn modelId="{D34AE93B-098D-485F-B625-E66F25B2ED4F}" srcId="{0D177A8A-9A35-4848-A0DE-5168459CAFD5}" destId="{315E25C0-AB11-4895-88FB-A3B3F74E9CC7}" srcOrd="0" destOrd="0" parTransId="{305BF39C-1882-49DD-997F-08F435D75314}" sibTransId="{6E16C13D-9D0F-4172-86DE-F32479C2FA8F}"/>
    <dgm:cxn modelId="{83670FFA-51DE-4CAD-8D38-9EFC9BFCBF5A}" type="presOf" srcId="{B6C46484-F3C2-4F80-9C30-21F1DD79194C}" destId="{5F1E3D68-31EA-4858-8F65-C39F07565C41}" srcOrd="0" destOrd="0" presId="urn:microsoft.com/office/officeart/2008/layout/HorizontalMultiLevelHierarchy"/>
    <dgm:cxn modelId="{135ECFA4-FBBB-42D9-8B82-C087962CA714}" srcId="{2742B339-F12E-44A3-87E7-FE2E11F32D39}" destId="{0D177A8A-9A35-4848-A0DE-5168459CAFD5}" srcOrd="6" destOrd="0" parTransId="{9AD3ED0A-ED45-4204-A0D1-037CB44290DF}" sibTransId="{D0B0A98C-3B35-4176-8B04-BFCD0DB379D6}"/>
    <dgm:cxn modelId="{E72965D1-A445-41CD-BC79-C3EF11089DBE}" type="presOf" srcId="{814F996F-1BE9-4BC5-9BAD-6D122376EBCD}" destId="{95079CD5-C533-49F6-BF1E-383B6F765615}" srcOrd="0" destOrd="0" presId="urn:microsoft.com/office/officeart/2008/layout/HorizontalMultiLevelHierarchy"/>
    <dgm:cxn modelId="{23A582DD-BB04-4CD5-B4E8-5020C20E72B5}" srcId="{264F4A6E-1BB1-42C7-AB55-31707F6727F4}" destId="{2742B339-F12E-44A3-87E7-FE2E11F32D39}" srcOrd="2" destOrd="0" parTransId="{CCE50F34-8881-444C-A331-8EC3619AE78F}" sibTransId="{24D82E4C-21BE-4D28-B05E-14FE571902D7}"/>
    <dgm:cxn modelId="{8E545866-79F0-4B11-83D3-8B0D092B7796}" srcId="{0D177A8A-9A35-4848-A0DE-5168459CAFD5}" destId="{18C82F55-6F3B-4BF6-826F-4A7B4A15DD3B}" srcOrd="1" destOrd="0" parTransId="{B1A6F409-7C1E-4018-B0E9-C1913B07F839}" sibTransId="{5B3ABBF7-46DA-4655-B93C-02374005361B}"/>
    <dgm:cxn modelId="{033D81CB-E085-4BD7-A795-D5DB906F8662}" type="presOf" srcId="{4989F106-51F1-41FA-B955-349094FC49D5}" destId="{F1132428-BBBB-413D-AF37-B6664B4D3F5A}" srcOrd="0" destOrd="0" presId="urn:microsoft.com/office/officeart/2008/layout/HorizontalMultiLevelHierarchy"/>
    <dgm:cxn modelId="{8D87BCAC-C61A-4A07-8E16-61BFEC344426}" srcId="{2742B339-F12E-44A3-87E7-FE2E11F32D39}" destId="{80574297-9AD7-4323-A06A-0DAE48BC1B4D}" srcOrd="5" destOrd="0" parTransId="{797D07BC-9891-47CB-83DB-2E3CB1DC7284}" sibTransId="{D0D2C062-7164-4A84-8512-190672C0CE85}"/>
    <dgm:cxn modelId="{97C3BA7C-A492-476D-A086-1211ED7686A0}" type="presOf" srcId="{2087DA73-2813-4D37-8926-9536CEB94FDB}" destId="{D357FC84-3262-445B-A1FB-136C34D482CB}" srcOrd="1" destOrd="0" presId="urn:microsoft.com/office/officeart/2008/layout/HorizontalMultiLevelHierarchy"/>
    <dgm:cxn modelId="{3352AE5D-7C9C-46B9-BE27-CB8C942DFA53}" type="presOf" srcId="{305BF39C-1882-49DD-997F-08F435D75314}" destId="{9CC4B133-ECAE-455F-A143-7B43A4464605}" srcOrd="0" destOrd="0" presId="urn:microsoft.com/office/officeart/2008/layout/HorizontalMultiLevelHierarchy"/>
    <dgm:cxn modelId="{CD2374EF-5C3C-4BD1-ACEF-B7E583685903}" srcId="{47881160-1C8A-4AC1-991A-5CFFD0B24A05}" destId="{F68A401B-D8CA-487E-A3D6-EF25188F9F86}" srcOrd="2" destOrd="0" parTransId="{E41FF900-6B88-4F01-BF20-49C57FC0B9B0}" sibTransId="{E9E02058-D2E6-4C9F-8A69-9AD14EABC739}"/>
    <dgm:cxn modelId="{42235BDA-1712-4114-BBE0-0D7D10507CCB}" type="presOf" srcId="{150CDA4D-EC3A-4916-89D8-55F26CAD34A1}" destId="{107BB343-90AF-416F-AB9A-107D1978662F}" srcOrd="0" destOrd="0" presId="urn:microsoft.com/office/officeart/2008/layout/HorizontalMultiLevelHierarchy"/>
    <dgm:cxn modelId="{8FC5F1D1-0736-4C6A-BBC8-8D656AF37A47}" type="presOf" srcId="{58DC462F-FBF6-4C61-B52D-F0F359993636}" destId="{F0989A0A-5821-4947-9EC5-AA3C922B8BB1}" srcOrd="1" destOrd="0" presId="urn:microsoft.com/office/officeart/2008/layout/HorizontalMultiLevelHierarchy"/>
    <dgm:cxn modelId="{EAE6B84D-F6C0-4D6C-8EDC-9C60FCE7F89C}" type="presOf" srcId="{2F1D99C1-132C-4385-BB9E-35312AD0D583}" destId="{6E93E997-8967-4644-A213-D339EF0A70EC}" srcOrd="0" destOrd="0" presId="urn:microsoft.com/office/officeart/2008/layout/HorizontalMultiLevelHierarchy"/>
    <dgm:cxn modelId="{89E2E87F-D010-4892-BA60-3228B989935D}" type="presOf" srcId="{685BD2BE-2D05-477E-B83A-2E3FC7054ED1}" destId="{DA30457F-B9DA-45F3-813F-48C499811CEA}" srcOrd="0" destOrd="0" presId="urn:microsoft.com/office/officeart/2008/layout/HorizontalMultiLevelHierarchy"/>
    <dgm:cxn modelId="{F6F6C1EE-78BF-4DD3-8173-142E1416D506}" type="presOf" srcId="{677CE05F-9010-4D47-963E-07B5F9AE1EB8}" destId="{9619B6C5-183D-4EC6-81EF-2A92326D1838}" srcOrd="0" destOrd="0" presId="urn:microsoft.com/office/officeart/2008/layout/HorizontalMultiLevelHierarchy"/>
    <dgm:cxn modelId="{57C5CBFB-6649-4428-9F2B-137D25F59CEA}" type="presOf" srcId="{A875AB5D-202F-4D98-BC3C-A571C408C6CC}" destId="{CF45CD8A-3356-4090-AEC8-1859DE06F2EA}" srcOrd="0" destOrd="0" presId="urn:microsoft.com/office/officeart/2008/layout/HorizontalMultiLevelHierarchy"/>
    <dgm:cxn modelId="{701D95A9-973F-48A1-9ADB-D6A82D495619}" type="presOf" srcId="{80574297-9AD7-4323-A06A-0DAE48BC1B4D}" destId="{9B49B274-19CF-4DDE-A13E-B2A931F2CE3C}" srcOrd="0" destOrd="0" presId="urn:microsoft.com/office/officeart/2008/layout/HorizontalMultiLevelHierarchy"/>
    <dgm:cxn modelId="{079F6963-3348-48F8-92B6-6D4C075B325C}" type="presOf" srcId="{E41FF900-6B88-4F01-BF20-49C57FC0B9B0}" destId="{2E83F5E7-F53F-4D77-B61F-5D5AC32A52DE}" srcOrd="0" destOrd="0" presId="urn:microsoft.com/office/officeart/2008/layout/HorizontalMultiLevelHierarchy"/>
    <dgm:cxn modelId="{3131C66E-791F-45DE-A302-738AFEC25213}" type="presOf" srcId="{B1A6F409-7C1E-4018-B0E9-C1913B07F839}" destId="{BF9015DE-9FE2-4142-822E-8DE1057650C1}" srcOrd="1" destOrd="0" presId="urn:microsoft.com/office/officeart/2008/layout/HorizontalMultiLevelHierarchy"/>
    <dgm:cxn modelId="{0FAC601D-C5FD-4B37-9171-45F9E2B2FBC0}" srcId="{2742B339-F12E-44A3-87E7-FE2E11F32D39}" destId="{150CDA4D-EC3A-4916-89D8-55F26CAD34A1}" srcOrd="2" destOrd="0" parTransId="{28FA2826-03F7-487E-8364-4B055C3B4404}" sibTransId="{1C683003-F947-4758-AC45-92D2C77C398B}"/>
    <dgm:cxn modelId="{A919D6F2-2529-4F5D-B67E-FE1D6ACF6E22}" type="presOf" srcId="{CCE50F34-8881-444C-A331-8EC3619AE78F}" destId="{35E60E03-D3D5-48A7-89CD-AB7F9669748A}" srcOrd="0" destOrd="0" presId="urn:microsoft.com/office/officeart/2008/layout/HorizontalMultiLevelHierarchy"/>
    <dgm:cxn modelId="{CB8AD1B7-3176-462D-9ECA-42DF81F9EF2C}" srcId="{264F4A6E-1BB1-42C7-AB55-31707F6727F4}" destId="{B96DDC1D-3B80-402C-A857-6B6D7C22AA54}" srcOrd="1" destOrd="0" parTransId="{4989F106-51F1-41FA-B955-349094FC49D5}" sibTransId="{49575612-0C5A-4FF1-A271-2B2E8A7BE244}"/>
    <dgm:cxn modelId="{D3F1171E-44D0-4BA3-914C-C5E0BB6DAAD5}" type="presOf" srcId="{41A010ED-335D-4787-8FE5-0670641D9A65}" destId="{B1F6F8C8-87B4-43AE-89F2-9C15748DAC81}" srcOrd="1" destOrd="0" presId="urn:microsoft.com/office/officeart/2008/layout/HorizontalMultiLevelHierarchy"/>
    <dgm:cxn modelId="{7AE54117-494B-4D6A-985C-59AD376D70F0}" type="presOf" srcId="{DE1FDCF7-47BA-4B30-A768-CBE694C7CCA3}" destId="{FF3E38E2-53EF-453E-96CE-C48DF8A74553}" srcOrd="0" destOrd="0" presId="urn:microsoft.com/office/officeart/2008/layout/HorizontalMultiLevelHierarchy"/>
    <dgm:cxn modelId="{07EBF59D-5B99-4994-8840-28538E97DDC5}" type="presOf" srcId="{B1A6F409-7C1E-4018-B0E9-C1913B07F839}" destId="{54BCCF79-FCA9-4FF3-9063-9D9124615186}" srcOrd="0" destOrd="0" presId="urn:microsoft.com/office/officeart/2008/layout/HorizontalMultiLevelHierarchy"/>
    <dgm:cxn modelId="{53C2BAF0-4A39-4436-B0E0-CFD8AC84FEAC}" srcId="{2742B339-F12E-44A3-87E7-FE2E11F32D39}" destId="{47881160-1C8A-4AC1-991A-5CFFD0B24A05}" srcOrd="0" destOrd="0" parTransId="{814F996F-1BE9-4BC5-9BAD-6D122376EBCD}" sibTransId="{B0B1DEED-8FB3-4519-9806-D6B567A7935D}"/>
    <dgm:cxn modelId="{1965E067-C591-4075-A035-634FC112FF3C}" srcId="{0D177A8A-9A35-4848-A0DE-5168459CAFD5}" destId="{DE1FDCF7-47BA-4B30-A768-CBE694C7CCA3}" srcOrd="2" destOrd="0" parTransId="{04F2A592-E576-4143-B4C8-193658235CDA}" sibTransId="{ED0AB97E-8E0E-448C-B00E-D1D455DA7184}"/>
    <dgm:cxn modelId="{63BE120B-721D-437E-B66F-DBD467A0BCEE}" type="presOf" srcId="{E41FF900-6B88-4F01-BF20-49C57FC0B9B0}" destId="{93B58A03-0B2D-4223-A14F-E20A5F65D574}" srcOrd="1" destOrd="0" presId="urn:microsoft.com/office/officeart/2008/layout/HorizontalMultiLevelHierarchy"/>
    <dgm:cxn modelId="{8EDBBAE3-322D-4425-997E-7A098E50F7DC}" type="presOf" srcId="{58DC462F-FBF6-4C61-B52D-F0F359993636}" destId="{8E5EA0A9-9F77-432D-8CE3-D61F3C68CC33}" srcOrd="0" destOrd="0" presId="urn:microsoft.com/office/officeart/2008/layout/HorizontalMultiLevelHierarchy"/>
    <dgm:cxn modelId="{DA85C076-DEE7-42B0-9DE3-F815D900F439}" srcId="{0D177A8A-9A35-4848-A0DE-5168459CAFD5}" destId="{91EB0ADB-3FDD-49A0-A574-413D2E6BB42A}" srcOrd="3" destOrd="0" parTransId="{88A4742B-1D46-4270-A315-81C87AA04B03}" sibTransId="{F9C28E91-FBB8-4775-81AB-39F70A358CB2}"/>
    <dgm:cxn modelId="{672D01EE-9CEB-45CA-A406-D9FF78377BF4}" srcId="{2742B339-F12E-44A3-87E7-FE2E11F32D39}" destId="{EBBBBD3C-E658-4E21-A273-2F8715FEC1A0}" srcOrd="4" destOrd="0" parTransId="{2F1D99C1-132C-4385-BB9E-35312AD0D583}" sibTransId="{DD83D89A-1B2A-4415-BB23-CA84363C8686}"/>
    <dgm:cxn modelId="{764B6C65-EF3B-4071-984E-5DA134EE1E92}" type="presOf" srcId="{9C6FFEB1-D51D-4266-9D1C-F44C6A79DCAD}" destId="{A43E982D-705C-449A-B792-E3EEA21F4F05}" srcOrd="0" destOrd="0" presId="urn:microsoft.com/office/officeart/2008/layout/HorizontalMultiLevelHierarchy"/>
    <dgm:cxn modelId="{1282EA69-B3B7-4EB6-AC7C-F942EE993F71}" type="presOf" srcId="{797D07BC-9891-47CB-83DB-2E3CB1DC7284}" destId="{6EDD524E-EC53-4E70-8B05-AAA133DE043C}" srcOrd="0" destOrd="0" presId="urn:microsoft.com/office/officeart/2008/layout/HorizontalMultiLevelHierarchy"/>
    <dgm:cxn modelId="{45A5E3BC-0A08-4C02-8E96-EDCB23389BF5}" type="presOf" srcId="{88A4742B-1D46-4270-A315-81C87AA04B03}" destId="{DD59755A-9AC9-45A6-83AB-B98433FDE686}" srcOrd="0" destOrd="0" presId="urn:microsoft.com/office/officeart/2008/layout/HorizontalMultiLevelHierarchy"/>
    <dgm:cxn modelId="{B52F2601-5566-43E3-A75A-E243190B9EA6}" type="presOf" srcId="{82464E02-1419-4F29-B565-D871812DA9EF}" destId="{7FACDC3D-15C0-4F2F-8D15-7E5E324A8950}" srcOrd="0" destOrd="0" presId="urn:microsoft.com/office/officeart/2008/layout/HorizontalMultiLevelHierarchy"/>
    <dgm:cxn modelId="{94B82289-9B06-41E9-8AC1-DF207C9826D5}" type="presOf" srcId="{65ED2E31-549E-41EC-BB05-055F7E8CCB06}" destId="{5B961D2F-2EDD-4306-9B55-628ACD0809FE}" srcOrd="0" destOrd="0" presId="urn:microsoft.com/office/officeart/2008/layout/HorizontalMultiLevelHierarchy"/>
    <dgm:cxn modelId="{F50B377A-F0E0-40FC-ADC2-21275C43E724}" type="presOf" srcId="{60CADB7B-11FF-4791-9B6B-AF7E0B77D13D}" destId="{6131930B-7699-4124-886F-E5362EC11624}" srcOrd="0" destOrd="0" presId="urn:microsoft.com/office/officeart/2008/layout/HorizontalMultiLevelHierarchy"/>
    <dgm:cxn modelId="{8F2F8E60-4565-4C3D-8CAE-7835EF9F49B1}" srcId="{47881160-1C8A-4AC1-991A-5CFFD0B24A05}" destId="{2230CA10-8DE1-416A-81C7-B5448C02E464}" srcOrd="1" destOrd="0" parTransId="{58DC462F-FBF6-4C61-B52D-F0F359993636}" sibTransId="{A1F18AC7-AB47-4DA4-99CD-8E5FED70B321}"/>
    <dgm:cxn modelId="{4EC65636-CF4A-4C37-9F24-F6CA6AAFA31C}" type="presOf" srcId="{2087DA73-2813-4D37-8926-9536CEB94FDB}" destId="{B02CAFFB-E975-460D-B781-B10A073FBD01}" srcOrd="0" destOrd="0" presId="urn:microsoft.com/office/officeart/2008/layout/HorizontalMultiLevelHierarchy"/>
    <dgm:cxn modelId="{D94F7E3D-50C5-4D85-8C6E-F46DBA6ED41B}" type="presOf" srcId="{9C6FFEB1-D51D-4266-9D1C-F44C6A79DCAD}" destId="{C697DDFA-3481-45A5-A942-CC57B4819B74}" srcOrd="1" destOrd="0" presId="urn:microsoft.com/office/officeart/2008/layout/HorizontalMultiLevelHierarchy"/>
    <dgm:cxn modelId="{A9AD3471-8B0F-4D15-ACEF-BF4AA9953602}" type="presOf" srcId="{814F996F-1BE9-4BC5-9BAD-6D122376EBCD}" destId="{3DF8DFE9-12CE-4FDE-A3FB-EDEC3D3D7E81}" srcOrd="1" destOrd="0" presId="urn:microsoft.com/office/officeart/2008/layout/HorizontalMultiLevelHierarchy"/>
    <dgm:cxn modelId="{F48A8E98-F6ED-4CF5-A232-3AD7C52AF929}" type="presOf" srcId="{28FA2826-03F7-487E-8364-4B055C3B4404}" destId="{3FDCC8DA-AC76-4E80-8C80-22B94EA73468}" srcOrd="0" destOrd="0" presId="urn:microsoft.com/office/officeart/2008/layout/HorizontalMultiLevelHierarchy"/>
    <dgm:cxn modelId="{6BA0C0A5-491A-49E6-B4FD-C71691F53216}" type="presOf" srcId="{04F2A592-E576-4143-B4C8-193658235CDA}" destId="{5C01B387-849D-405F-8771-75830AAF21B0}" srcOrd="1" destOrd="0" presId="urn:microsoft.com/office/officeart/2008/layout/HorizontalMultiLevelHierarchy"/>
    <dgm:cxn modelId="{219840E7-8911-45DA-BC0C-C786E91DDD5B}" srcId="{264F4A6E-1BB1-42C7-AB55-31707F6727F4}" destId="{784B9C65-CD36-4C7C-826B-C068036569B5}" srcOrd="0" destOrd="0" parTransId="{9C6FFEB1-D51D-4266-9D1C-F44C6A79DCAD}" sibTransId="{7E263FAF-2DA5-41E7-B0AB-A8DE3AD3CCCF}"/>
    <dgm:cxn modelId="{8C8AADE3-3F79-491F-AF91-65A42036E46E}" srcId="{47881160-1C8A-4AC1-991A-5CFFD0B24A05}" destId="{60CADB7B-11FF-4791-9B6B-AF7E0B77D13D}" srcOrd="0" destOrd="0" parTransId="{B6C46484-F3C2-4F80-9C30-21F1DD79194C}" sibTransId="{6EC6D8A5-D76D-48A0-870A-0CEA981B6850}"/>
    <dgm:cxn modelId="{9BB8FEFA-E747-4A57-9F87-BAAB931A0997}" type="presOf" srcId="{47881160-1C8A-4AC1-991A-5CFFD0B24A05}" destId="{0732C201-A217-44B4-8929-2A5A08140F56}" srcOrd="0" destOrd="0" presId="urn:microsoft.com/office/officeart/2008/layout/HorizontalMultiLevelHierarchy"/>
    <dgm:cxn modelId="{AD0D2200-A02C-44C9-A16F-ED4490A007E4}" type="presOf" srcId="{CCE50F34-8881-444C-A331-8EC3619AE78F}" destId="{A07DAA17-FE1B-43E4-B347-5C336D2BC476}" srcOrd="1" destOrd="0" presId="urn:microsoft.com/office/officeart/2008/layout/HorizontalMultiLevelHierarchy"/>
    <dgm:cxn modelId="{41FCC452-898F-4225-99FD-6DC148E928EC}" type="presOf" srcId="{0D177A8A-9A35-4848-A0DE-5168459CAFD5}" destId="{389AF0B5-7B16-4475-BA7A-EFFA55C9C085}" srcOrd="0" destOrd="0" presId="urn:microsoft.com/office/officeart/2008/layout/HorizontalMultiLevelHierarchy"/>
    <dgm:cxn modelId="{59521BCC-F757-4DCC-8609-576B3FA56C19}" type="presOf" srcId="{305BF39C-1882-49DD-997F-08F435D75314}" destId="{414C7978-52C3-4E19-8654-0C4BEC5566C5}" srcOrd="1" destOrd="0" presId="urn:microsoft.com/office/officeart/2008/layout/HorizontalMultiLevelHierarchy"/>
    <dgm:cxn modelId="{124F91D0-D60B-4391-9942-C51E357CA7F3}" type="presOf" srcId="{04F2A592-E576-4143-B4C8-193658235CDA}" destId="{C8E746CF-02CB-44EF-A258-6E5D914CAAD0}" srcOrd="0" destOrd="0" presId="urn:microsoft.com/office/officeart/2008/layout/HorizontalMultiLevelHierarchy"/>
    <dgm:cxn modelId="{8D292D88-064C-47E9-A062-566F922D821B}" type="presOf" srcId="{75C53F1D-7EFD-468E-A37A-FCF59D29FAF1}" destId="{78E1635F-563D-4E7A-8201-9598C634F0AD}" srcOrd="0" destOrd="0" presId="urn:microsoft.com/office/officeart/2008/layout/HorizontalMultiLevelHierarchy"/>
    <dgm:cxn modelId="{1571F731-68C0-4DED-A3E6-1FBBC0B879EC}" type="presParOf" srcId="{7FACDC3D-15C0-4F2F-8D15-7E5E324A8950}" destId="{546105E7-F95E-4948-BCE6-93ED4EF3B0F9}" srcOrd="0" destOrd="0" presId="urn:microsoft.com/office/officeart/2008/layout/HorizontalMultiLevelHierarchy"/>
    <dgm:cxn modelId="{0A277ADA-6E58-46C1-BD50-D5AFD4E88212}" type="presParOf" srcId="{546105E7-F95E-4948-BCE6-93ED4EF3B0F9}" destId="{41A23F55-2B83-4591-B193-41AC56369A35}" srcOrd="0" destOrd="0" presId="urn:microsoft.com/office/officeart/2008/layout/HorizontalMultiLevelHierarchy"/>
    <dgm:cxn modelId="{ACBC1EFB-3960-46FA-8F7D-AE1FBA58790E}" type="presParOf" srcId="{546105E7-F95E-4948-BCE6-93ED4EF3B0F9}" destId="{8B988DC2-41BA-45CB-B48D-1CE180E549FE}" srcOrd="1" destOrd="0" presId="urn:microsoft.com/office/officeart/2008/layout/HorizontalMultiLevelHierarchy"/>
    <dgm:cxn modelId="{EBA886EA-567C-4757-8F86-4FEFCF7C846F}" type="presParOf" srcId="{8B988DC2-41BA-45CB-B48D-1CE180E549FE}" destId="{A43E982D-705C-449A-B792-E3EEA21F4F05}" srcOrd="0" destOrd="0" presId="urn:microsoft.com/office/officeart/2008/layout/HorizontalMultiLevelHierarchy"/>
    <dgm:cxn modelId="{A23BFFF9-D127-49CF-81BE-40D86F7BFB4D}" type="presParOf" srcId="{A43E982D-705C-449A-B792-E3EEA21F4F05}" destId="{C697DDFA-3481-45A5-A942-CC57B4819B74}" srcOrd="0" destOrd="0" presId="urn:microsoft.com/office/officeart/2008/layout/HorizontalMultiLevelHierarchy"/>
    <dgm:cxn modelId="{0B6E0AAE-0C61-4680-90A9-4913AA0F3061}" type="presParOf" srcId="{8B988DC2-41BA-45CB-B48D-1CE180E549FE}" destId="{9E2ECB1F-8581-422E-9222-D5F63FD60394}" srcOrd="1" destOrd="0" presId="urn:microsoft.com/office/officeart/2008/layout/HorizontalMultiLevelHierarchy"/>
    <dgm:cxn modelId="{21735CFB-92EF-4E70-9353-7390B0219821}" type="presParOf" srcId="{9E2ECB1F-8581-422E-9222-D5F63FD60394}" destId="{3D22C731-B96A-48A2-9206-D3290AA6251A}" srcOrd="0" destOrd="0" presId="urn:microsoft.com/office/officeart/2008/layout/HorizontalMultiLevelHierarchy"/>
    <dgm:cxn modelId="{159F98F3-1631-48B2-851A-46E1F91CB83D}" type="presParOf" srcId="{9E2ECB1F-8581-422E-9222-D5F63FD60394}" destId="{67AA3631-A2E8-4BD6-964B-45B1F16FA856}" srcOrd="1" destOrd="0" presId="urn:microsoft.com/office/officeart/2008/layout/HorizontalMultiLevelHierarchy"/>
    <dgm:cxn modelId="{8AD28EB5-E6D8-433C-BBB7-02CE70681E74}" type="presParOf" srcId="{8B988DC2-41BA-45CB-B48D-1CE180E549FE}" destId="{F1132428-BBBB-413D-AF37-B6664B4D3F5A}" srcOrd="2" destOrd="0" presId="urn:microsoft.com/office/officeart/2008/layout/HorizontalMultiLevelHierarchy"/>
    <dgm:cxn modelId="{B4640650-2F5F-4928-A12D-7797DCCE3517}" type="presParOf" srcId="{F1132428-BBBB-413D-AF37-B6664B4D3F5A}" destId="{38851722-FCD5-4F5E-B761-E719B496B603}" srcOrd="0" destOrd="0" presId="urn:microsoft.com/office/officeart/2008/layout/HorizontalMultiLevelHierarchy"/>
    <dgm:cxn modelId="{6CEAB873-56C6-475A-A0E4-DD797D525CA2}" type="presParOf" srcId="{8B988DC2-41BA-45CB-B48D-1CE180E549FE}" destId="{DEC41433-14EF-4615-BE38-A4E575827231}" srcOrd="3" destOrd="0" presId="urn:microsoft.com/office/officeart/2008/layout/HorizontalMultiLevelHierarchy"/>
    <dgm:cxn modelId="{6DD1F32E-4698-4EE8-8162-9F68FB9242DC}" type="presParOf" srcId="{DEC41433-14EF-4615-BE38-A4E575827231}" destId="{DF19418A-0B79-414B-9088-FF447C928F43}" srcOrd="0" destOrd="0" presId="urn:microsoft.com/office/officeart/2008/layout/HorizontalMultiLevelHierarchy"/>
    <dgm:cxn modelId="{9275A7D3-F98F-4F5D-B000-5D202E3ACE1D}" type="presParOf" srcId="{DEC41433-14EF-4615-BE38-A4E575827231}" destId="{EE02F86B-39E4-4316-946B-DF37DFD9103E}" srcOrd="1" destOrd="0" presId="urn:microsoft.com/office/officeart/2008/layout/HorizontalMultiLevelHierarchy"/>
    <dgm:cxn modelId="{119AB730-FE0A-46A2-B8FC-1BFDAE154455}" type="presParOf" srcId="{8B988DC2-41BA-45CB-B48D-1CE180E549FE}" destId="{35E60E03-D3D5-48A7-89CD-AB7F9669748A}" srcOrd="4" destOrd="0" presId="urn:microsoft.com/office/officeart/2008/layout/HorizontalMultiLevelHierarchy"/>
    <dgm:cxn modelId="{5626C5C3-ED14-4D89-88B8-3CC8EAAA3A94}" type="presParOf" srcId="{35E60E03-D3D5-48A7-89CD-AB7F9669748A}" destId="{A07DAA17-FE1B-43E4-B347-5C336D2BC476}" srcOrd="0" destOrd="0" presId="urn:microsoft.com/office/officeart/2008/layout/HorizontalMultiLevelHierarchy"/>
    <dgm:cxn modelId="{EF48CCFD-79A5-460C-B7B0-852488201345}" type="presParOf" srcId="{8B988DC2-41BA-45CB-B48D-1CE180E549FE}" destId="{A1FD3153-6AD8-4BBC-85CE-96D30E87FF1B}" srcOrd="5" destOrd="0" presId="urn:microsoft.com/office/officeart/2008/layout/HorizontalMultiLevelHierarchy"/>
    <dgm:cxn modelId="{370D70A2-3542-427B-9D15-23090EB335C9}" type="presParOf" srcId="{A1FD3153-6AD8-4BBC-85CE-96D30E87FF1B}" destId="{F0415758-C9BA-46FF-AC06-F986BAF3F492}" srcOrd="0" destOrd="0" presId="urn:microsoft.com/office/officeart/2008/layout/HorizontalMultiLevelHierarchy"/>
    <dgm:cxn modelId="{2B378BF2-FB53-4A6C-9BBF-0341195BF9E6}" type="presParOf" srcId="{A1FD3153-6AD8-4BBC-85CE-96D30E87FF1B}" destId="{471232FD-1C9A-4050-87D5-DD776B4FC0DE}" srcOrd="1" destOrd="0" presId="urn:microsoft.com/office/officeart/2008/layout/HorizontalMultiLevelHierarchy"/>
    <dgm:cxn modelId="{5446EEE8-D4C5-4B4B-8920-38F1F168BCD3}" type="presParOf" srcId="{471232FD-1C9A-4050-87D5-DD776B4FC0DE}" destId="{95079CD5-C533-49F6-BF1E-383B6F765615}" srcOrd="0" destOrd="0" presId="urn:microsoft.com/office/officeart/2008/layout/HorizontalMultiLevelHierarchy"/>
    <dgm:cxn modelId="{EDDEFDB1-A6AD-478C-82F3-98C6565B4F81}" type="presParOf" srcId="{95079CD5-C533-49F6-BF1E-383B6F765615}" destId="{3DF8DFE9-12CE-4FDE-A3FB-EDEC3D3D7E81}" srcOrd="0" destOrd="0" presId="urn:microsoft.com/office/officeart/2008/layout/HorizontalMultiLevelHierarchy"/>
    <dgm:cxn modelId="{E9088BA8-E101-4355-92B0-A4943F180871}" type="presParOf" srcId="{471232FD-1C9A-4050-87D5-DD776B4FC0DE}" destId="{6C98C2EC-F972-4B42-959F-2A20D004A36B}" srcOrd="1" destOrd="0" presId="urn:microsoft.com/office/officeart/2008/layout/HorizontalMultiLevelHierarchy"/>
    <dgm:cxn modelId="{B9F484E8-79F6-416C-A6C2-56D06A8E5A22}" type="presParOf" srcId="{6C98C2EC-F972-4B42-959F-2A20D004A36B}" destId="{0732C201-A217-44B4-8929-2A5A08140F56}" srcOrd="0" destOrd="0" presId="urn:microsoft.com/office/officeart/2008/layout/HorizontalMultiLevelHierarchy"/>
    <dgm:cxn modelId="{13BAAB8E-C0F1-4841-BFF1-211BFAA03EDE}" type="presParOf" srcId="{6C98C2EC-F972-4B42-959F-2A20D004A36B}" destId="{19584CD3-F6D5-4E88-93F7-539183F342AF}" srcOrd="1" destOrd="0" presId="urn:microsoft.com/office/officeart/2008/layout/HorizontalMultiLevelHierarchy"/>
    <dgm:cxn modelId="{ACD5186C-B325-4D1A-BC2C-67A8E92EB23D}" type="presParOf" srcId="{19584CD3-F6D5-4E88-93F7-539183F342AF}" destId="{5F1E3D68-31EA-4858-8F65-C39F07565C41}" srcOrd="0" destOrd="0" presId="urn:microsoft.com/office/officeart/2008/layout/HorizontalMultiLevelHierarchy"/>
    <dgm:cxn modelId="{383A593D-D69A-401A-833A-A6CD124034F1}" type="presParOf" srcId="{5F1E3D68-31EA-4858-8F65-C39F07565C41}" destId="{08BC0F2C-BC36-4A1F-B5C6-A8663CD3158C}" srcOrd="0" destOrd="0" presId="urn:microsoft.com/office/officeart/2008/layout/HorizontalMultiLevelHierarchy"/>
    <dgm:cxn modelId="{ABEDB458-5CB2-4BE2-8EDC-42F498A55609}" type="presParOf" srcId="{19584CD3-F6D5-4E88-93F7-539183F342AF}" destId="{4D1509D5-92E8-40CB-B452-E3A5BC2E92D6}" srcOrd="1" destOrd="0" presId="urn:microsoft.com/office/officeart/2008/layout/HorizontalMultiLevelHierarchy"/>
    <dgm:cxn modelId="{03817180-C288-4268-9FFA-93A19215A9D0}" type="presParOf" srcId="{4D1509D5-92E8-40CB-B452-E3A5BC2E92D6}" destId="{6131930B-7699-4124-886F-E5362EC11624}" srcOrd="0" destOrd="0" presId="urn:microsoft.com/office/officeart/2008/layout/HorizontalMultiLevelHierarchy"/>
    <dgm:cxn modelId="{478BC6CE-3982-4B70-AFC2-3FDBB6B9B9BD}" type="presParOf" srcId="{4D1509D5-92E8-40CB-B452-E3A5BC2E92D6}" destId="{4750B329-E1AD-4133-8610-B75B1228EC1F}" srcOrd="1" destOrd="0" presId="urn:microsoft.com/office/officeart/2008/layout/HorizontalMultiLevelHierarchy"/>
    <dgm:cxn modelId="{3AEE7EBA-B5E3-432B-B387-CAA6FBAE4E51}" type="presParOf" srcId="{19584CD3-F6D5-4E88-93F7-539183F342AF}" destId="{8E5EA0A9-9F77-432D-8CE3-D61F3C68CC33}" srcOrd="2" destOrd="0" presId="urn:microsoft.com/office/officeart/2008/layout/HorizontalMultiLevelHierarchy"/>
    <dgm:cxn modelId="{E99E2C58-C790-44DC-8C6C-2CD8AA23E47F}" type="presParOf" srcId="{8E5EA0A9-9F77-432D-8CE3-D61F3C68CC33}" destId="{F0989A0A-5821-4947-9EC5-AA3C922B8BB1}" srcOrd="0" destOrd="0" presId="urn:microsoft.com/office/officeart/2008/layout/HorizontalMultiLevelHierarchy"/>
    <dgm:cxn modelId="{E8E2D2BF-8663-4C8B-8BE6-C5CDAE0375EB}" type="presParOf" srcId="{19584CD3-F6D5-4E88-93F7-539183F342AF}" destId="{D860DE9F-7265-4800-BD55-A3F75C825A53}" srcOrd="3" destOrd="0" presId="urn:microsoft.com/office/officeart/2008/layout/HorizontalMultiLevelHierarchy"/>
    <dgm:cxn modelId="{8C1150A9-CED3-40D8-8FB4-348EF6A006B9}" type="presParOf" srcId="{D860DE9F-7265-4800-BD55-A3F75C825A53}" destId="{B28A11DC-8295-4015-9A22-635C49BF2B57}" srcOrd="0" destOrd="0" presId="urn:microsoft.com/office/officeart/2008/layout/HorizontalMultiLevelHierarchy"/>
    <dgm:cxn modelId="{858AF331-EA38-46E5-9C06-D9F523C05B3C}" type="presParOf" srcId="{D860DE9F-7265-4800-BD55-A3F75C825A53}" destId="{6EE882F3-72FB-443E-8B11-19CB31D2B984}" srcOrd="1" destOrd="0" presId="urn:microsoft.com/office/officeart/2008/layout/HorizontalMultiLevelHierarchy"/>
    <dgm:cxn modelId="{45BA4576-C361-4AFD-AC66-CE49EED91FF0}" type="presParOf" srcId="{19584CD3-F6D5-4E88-93F7-539183F342AF}" destId="{2E83F5E7-F53F-4D77-B61F-5D5AC32A52DE}" srcOrd="4" destOrd="0" presId="urn:microsoft.com/office/officeart/2008/layout/HorizontalMultiLevelHierarchy"/>
    <dgm:cxn modelId="{C76C13B2-C2A9-488A-B514-4950CE5F7F08}" type="presParOf" srcId="{2E83F5E7-F53F-4D77-B61F-5D5AC32A52DE}" destId="{93B58A03-0B2D-4223-A14F-E20A5F65D574}" srcOrd="0" destOrd="0" presId="urn:microsoft.com/office/officeart/2008/layout/HorizontalMultiLevelHierarchy"/>
    <dgm:cxn modelId="{A3EEA48A-9A5C-4873-9F3C-EA7E51C0AFD0}" type="presParOf" srcId="{19584CD3-F6D5-4E88-93F7-539183F342AF}" destId="{0333BB57-CA1C-42D6-90AA-D530E3684F83}" srcOrd="5" destOrd="0" presId="urn:microsoft.com/office/officeart/2008/layout/HorizontalMultiLevelHierarchy"/>
    <dgm:cxn modelId="{115A8144-0C37-41F1-AB33-0729BE4D870E}" type="presParOf" srcId="{0333BB57-CA1C-42D6-90AA-D530E3684F83}" destId="{32B56385-981D-4CEF-BA1C-E9E2BFB71485}" srcOrd="0" destOrd="0" presId="urn:microsoft.com/office/officeart/2008/layout/HorizontalMultiLevelHierarchy"/>
    <dgm:cxn modelId="{5FAFFDE0-0136-4B50-BBB2-AD69FFE425E7}" type="presParOf" srcId="{0333BB57-CA1C-42D6-90AA-D530E3684F83}" destId="{55052A4E-E780-4380-BA8E-E628CAD2C6B6}" srcOrd="1" destOrd="0" presId="urn:microsoft.com/office/officeart/2008/layout/HorizontalMultiLevelHierarchy"/>
    <dgm:cxn modelId="{6B7EF34D-76B2-47FF-B3F4-32DDF5CB853B}" type="presParOf" srcId="{19584CD3-F6D5-4E88-93F7-539183F342AF}" destId="{5B961D2F-2EDD-4306-9B55-628ACD0809FE}" srcOrd="6" destOrd="0" presId="urn:microsoft.com/office/officeart/2008/layout/HorizontalMultiLevelHierarchy"/>
    <dgm:cxn modelId="{3254394E-8433-45EE-A983-C4C155EC5DA7}" type="presParOf" srcId="{5B961D2F-2EDD-4306-9B55-628ACD0809FE}" destId="{81D56CDF-6C09-4F68-843D-35FB4AB7EF1B}" srcOrd="0" destOrd="0" presId="urn:microsoft.com/office/officeart/2008/layout/HorizontalMultiLevelHierarchy"/>
    <dgm:cxn modelId="{6E21F48E-CDF7-43A5-9F43-14C76A4823B3}" type="presParOf" srcId="{19584CD3-F6D5-4E88-93F7-539183F342AF}" destId="{E7BE5A69-ED9D-41D2-89E6-39BA25F8FD00}" srcOrd="7" destOrd="0" presId="urn:microsoft.com/office/officeart/2008/layout/HorizontalMultiLevelHierarchy"/>
    <dgm:cxn modelId="{5E0D9BF3-E0A3-45B7-8F68-2A46000BAAED}" type="presParOf" srcId="{E7BE5A69-ED9D-41D2-89E6-39BA25F8FD00}" destId="{9619B6C5-183D-4EC6-81EF-2A92326D1838}" srcOrd="0" destOrd="0" presId="urn:microsoft.com/office/officeart/2008/layout/HorizontalMultiLevelHierarchy"/>
    <dgm:cxn modelId="{1DC8F9CE-DA71-4F51-AAFE-BAC68C433672}" type="presParOf" srcId="{E7BE5A69-ED9D-41D2-89E6-39BA25F8FD00}" destId="{5F544A37-23CB-4B96-BACC-E110D0A9B04D}" srcOrd="1" destOrd="0" presId="urn:microsoft.com/office/officeart/2008/layout/HorizontalMultiLevelHierarchy"/>
    <dgm:cxn modelId="{296A038A-2B0A-4B2E-964B-876C060B04A0}" type="presParOf" srcId="{471232FD-1C9A-4050-87D5-DD776B4FC0DE}" destId="{CF45CD8A-3356-4090-AEC8-1859DE06F2EA}" srcOrd="2" destOrd="0" presId="urn:microsoft.com/office/officeart/2008/layout/HorizontalMultiLevelHierarchy"/>
    <dgm:cxn modelId="{803F1885-ACCD-4FA8-AB06-74197B021245}" type="presParOf" srcId="{CF45CD8A-3356-4090-AEC8-1859DE06F2EA}" destId="{1654E78F-DC74-4E3C-969E-B5EC082540DC}" srcOrd="0" destOrd="0" presId="urn:microsoft.com/office/officeart/2008/layout/HorizontalMultiLevelHierarchy"/>
    <dgm:cxn modelId="{46D568D2-8E93-4F3A-9581-0D2946083F9C}" type="presParOf" srcId="{471232FD-1C9A-4050-87D5-DD776B4FC0DE}" destId="{B8E0132F-C862-4185-AE95-71B8897AD452}" srcOrd="3" destOrd="0" presId="urn:microsoft.com/office/officeart/2008/layout/HorizontalMultiLevelHierarchy"/>
    <dgm:cxn modelId="{44B91A80-88DD-4FD3-90F0-69E6A81AA77E}" type="presParOf" srcId="{B8E0132F-C862-4185-AE95-71B8897AD452}" destId="{FAD51F29-C3F2-4775-A829-EECDA5AC86E7}" srcOrd="0" destOrd="0" presId="urn:microsoft.com/office/officeart/2008/layout/HorizontalMultiLevelHierarchy"/>
    <dgm:cxn modelId="{123EE505-4DBE-44C4-AEFB-019D4AA9DB8E}" type="presParOf" srcId="{B8E0132F-C862-4185-AE95-71B8897AD452}" destId="{24A6F67A-0B46-40EF-90DA-1BA0E0BAB6F5}" srcOrd="1" destOrd="0" presId="urn:microsoft.com/office/officeart/2008/layout/HorizontalMultiLevelHierarchy"/>
    <dgm:cxn modelId="{5AC17EA0-75A2-4665-BDAE-BB6209BEE45C}" type="presParOf" srcId="{471232FD-1C9A-4050-87D5-DD776B4FC0DE}" destId="{3FDCC8DA-AC76-4E80-8C80-22B94EA73468}" srcOrd="4" destOrd="0" presId="urn:microsoft.com/office/officeart/2008/layout/HorizontalMultiLevelHierarchy"/>
    <dgm:cxn modelId="{322E81C0-337B-4201-88C7-414804F7245C}" type="presParOf" srcId="{3FDCC8DA-AC76-4E80-8C80-22B94EA73468}" destId="{02635188-98B4-4AAD-8E41-C343A1F4F6F0}" srcOrd="0" destOrd="0" presId="urn:microsoft.com/office/officeart/2008/layout/HorizontalMultiLevelHierarchy"/>
    <dgm:cxn modelId="{137DA756-6EFB-4498-BDE0-12251DD3B95D}" type="presParOf" srcId="{471232FD-1C9A-4050-87D5-DD776B4FC0DE}" destId="{D10A8F78-7D10-4178-B9A0-974C503ED2EF}" srcOrd="5" destOrd="0" presId="urn:microsoft.com/office/officeart/2008/layout/HorizontalMultiLevelHierarchy"/>
    <dgm:cxn modelId="{0CCD32CA-A108-46A0-9568-0E626ADF5D6B}" type="presParOf" srcId="{D10A8F78-7D10-4178-B9A0-974C503ED2EF}" destId="{107BB343-90AF-416F-AB9A-107D1978662F}" srcOrd="0" destOrd="0" presId="urn:microsoft.com/office/officeart/2008/layout/HorizontalMultiLevelHierarchy"/>
    <dgm:cxn modelId="{83FEAFF1-AF73-413D-BC12-CAF254FB8A9C}" type="presParOf" srcId="{D10A8F78-7D10-4178-B9A0-974C503ED2EF}" destId="{CCD901FD-8581-4F7F-88B7-04E92D761DBA}" srcOrd="1" destOrd="0" presId="urn:microsoft.com/office/officeart/2008/layout/HorizontalMultiLevelHierarchy"/>
    <dgm:cxn modelId="{6092CE95-07A7-4EEE-9826-F213206FFC96}" type="presParOf" srcId="{471232FD-1C9A-4050-87D5-DD776B4FC0DE}" destId="{B02CAFFB-E975-460D-B781-B10A073FBD01}" srcOrd="6" destOrd="0" presId="urn:microsoft.com/office/officeart/2008/layout/HorizontalMultiLevelHierarchy"/>
    <dgm:cxn modelId="{19163347-4A0C-41CD-BBBC-A3EF847631F3}" type="presParOf" srcId="{B02CAFFB-E975-460D-B781-B10A073FBD01}" destId="{D357FC84-3262-445B-A1FB-136C34D482CB}" srcOrd="0" destOrd="0" presId="urn:microsoft.com/office/officeart/2008/layout/HorizontalMultiLevelHierarchy"/>
    <dgm:cxn modelId="{EEF71C03-5394-4422-A9DA-DE4C4797C244}" type="presParOf" srcId="{471232FD-1C9A-4050-87D5-DD776B4FC0DE}" destId="{BB5B5CD1-A784-49D2-BDEA-1990FCFBD57A}" srcOrd="7" destOrd="0" presId="urn:microsoft.com/office/officeart/2008/layout/HorizontalMultiLevelHierarchy"/>
    <dgm:cxn modelId="{69FF42BA-BFA4-4464-B892-D2EBFDE31B2A}" type="presParOf" srcId="{BB5B5CD1-A784-49D2-BDEA-1990FCFBD57A}" destId="{DA30457F-B9DA-45F3-813F-48C499811CEA}" srcOrd="0" destOrd="0" presId="urn:microsoft.com/office/officeart/2008/layout/HorizontalMultiLevelHierarchy"/>
    <dgm:cxn modelId="{FC185E5A-CDC1-4E1C-810C-5AC22E3CEE5B}" type="presParOf" srcId="{BB5B5CD1-A784-49D2-BDEA-1990FCFBD57A}" destId="{4C8515F7-02C3-4181-BFA6-62AD545EAC16}" srcOrd="1" destOrd="0" presId="urn:microsoft.com/office/officeart/2008/layout/HorizontalMultiLevelHierarchy"/>
    <dgm:cxn modelId="{A6DC30D8-8C2D-45E7-BD45-A62CE3255D9A}" type="presParOf" srcId="{471232FD-1C9A-4050-87D5-DD776B4FC0DE}" destId="{6E93E997-8967-4644-A213-D339EF0A70EC}" srcOrd="8" destOrd="0" presId="urn:microsoft.com/office/officeart/2008/layout/HorizontalMultiLevelHierarchy"/>
    <dgm:cxn modelId="{54C39663-48B8-4995-8AF2-9EE122032D3B}" type="presParOf" srcId="{6E93E997-8967-4644-A213-D339EF0A70EC}" destId="{0708AF37-A0D2-48DC-AB2C-60E5F2940D65}" srcOrd="0" destOrd="0" presId="urn:microsoft.com/office/officeart/2008/layout/HorizontalMultiLevelHierarchy"/>
    <dgm:cxn modelId="{B0EF8A4E-BD3D-43D0-B9CA-99FA3264751E}" type="presParOf" srcId="{471232FD-1C9A-4050-87D5-DD776B4FC0DE}" destId="{43EEB5E8-FF61-4943-B558-3E4FB91F512F}" srcOrd="9" destOrd="0" presId="urn:microsoft.com/office/officeart/2008/layout/HorizontalMultiLevelHierarchy"/>
    <dgm:cxn modelId="{ECE54BDC-B02F-4E77-8E25-D0EC10E201C5}" type="presParOf" srcId="{43EEB5E8-FF61-4943-B558-3E4FB91F512F}" destId="{4760990A-D621-43FF-A4A2-3CE367C4A713}" srcOrd="0" destOrd="0" presId="urn:microsoft.com/office/officeart/2008/layout/HorizontalMultiLevelHierarchy"/>
    <dgm:cxn modelId="{FD1A66D2-6029-456A-8A5F-8B141F750736}" type="presParOf" srcId="{43EEB5E8-FF61-4943-B558-3E4FB91F512F}" destId="{295CDA2F-6640-4A09-8EB0-4B3C76AFC344}" srcOrd="1" destOrd="0" presId="urn:microsoft.com/office/officeart/2008/layout/HorizontalMultiLevelHierarchy"/>
    <dgm:cxn modelId="{A7FCC3E0-9034-436F-991A-14B4AB3A1F94}" type="presParOf" srcId="{471232FD-1C9A-4050-87D5-DD776B4FC0DE}" destId="{6EDD524E-EC53-4E70-8B05-AAA133DE043C}" srcOrd="10" destOrd="0" presId="urn:microsoft.com/office/officeart/2008/layout/HorizontalMultiLevelHierarchy"/>
    <dgm:cxn modelId="{7EDFF95C-49BA-40AD-BCC1-4BCEBFA357B5}" type="presParOf" srcId="{6EDD524E-EC53-4E70-8B05-AAA133DE043C}" destId="{DB39611F-9001-48BB-9373-84EEA90192DD}" srcOrd="0" destOrd="0" presId="urn:microsoft.com/office/officeart/2008/layout/HorizontalMultiLevelHierarchy"/>
    <dgm:cxn modelId="{25D7303B-1F7C-4DC2-A3C6-D42A8C8BD327}" type="presParOf" srcId="{471232FD-1C9A-4050-87D5-DD776B4FC0DE}" destId="{AEB7FBF5-398E-45C8-8DE7-5251E1BA479C}" srcOrd="11" destOrd="0" presId="urn:microsoft.com/office/officeart/2008/layout/HorizontalMultiLevelHierarchy"/>
    <dgm:cxn modelId="{D11B6426-7A39-4940-ABE8-68750AD94829}" type="presParOf" srcId="{AEB7FBF5-398E-45C8-8DE7-5251E1BA479C}" destId="{9B49B274-19CF-4DDE-A13E-B2A931F2CE3C}" srcOrd="0" destOrd="0" presId="urn:microsoft.com/office/officeart/2008/layout/HorizontalMultiLevelHierarchy"/>
    <dgm:cxn modelId="{8CDD7788-D140-4C9D-B55F-8FBFD2541991}" type="presParOf" srcId="{AEB7FBF5-398E-45C8-8DE7-5251E1BA479C}" destId="{A3AF9C33-B91A-4EC6-AD2E-F5991ED5C130}" srcOrd="1" destOrd="0" presId="urn:microsoft.com/office/officeart/2008/layout/HorizontalMultiLevelHierarchy"/>
    <dgm:cxn modelId="{ED90377F-20D5-4352-BC50-EC79AA1C9DBA}" type="presParOf" srcId="{471232FD-1C9A-4050-87D5-DD776B4FC0DE}" destId="{963B6D46-AF6E-456C-A84B-7AC8F7DF4B2F}" srcOrd="12" destOrd="0" presId="urn:microsoft.com/office/officeart/2008/layout/HorizontalMultiLevelHierarchy"/>
    <dgm:cxn modelId="{AA691AD5-05B9-4F41-BA3E-C74E8CCFD508}" type="presParOf" srcId="{963B6D46-AF6E-456C-A84B-7AC8F7DF4B2F}" destId="{2F50C237-5594-45C8-99D3-FB013634146D}" srcOrd="0" destOrd="0" presId="urn:microsoft.com/office/officeart/2008/layout/HorizontalMultiLevelHierarchy"/>
    <dgm:cxn modelId="{60C6D4A2-9CCE-4DB7-9919-AB4BD81073C8}" type="presParOf" srcId="{471232FD-1C9A-4050-87D5-DD776B4FC0DE}" destId="{CB121B73-F405-442A-9D97-6BB5154036C3}" srcOrd="13" destOrd="0" presId="urn:microsoft.com/office/officeart/2008/layout/HorizontalMultiLevelHierarchy"/>
    <dgm:cxn modelId="{FDC20051-DC61-4FD9-9630-1B43E0075AD6}" type="presParOf" srcId="{CB121B73-F405-442A-9D97-6BB5154036C3}" destId="{389AF0B5-7B16-4475-BA7A-EFFA55C9C085}" srcOrd="0" destOrd="0" presId="urn:microsoft.com/office/officeart/2008/layout/HorizontalMultiLevelHierarchy"/>
    <dgm:cxn modelId="{5404460C-B824-4F55-BD3B-2B0A4C541CAA}" type="presParOf" srcId="{CB121B73-F405-442A-9D97-6BB5154036C3}" destId="{1D8E9038-313F-498E-A814-24C5856907A7}" srcOrd="1" destOrd="0" presId="urn:microsoft.com/office/officeart/2008/layout/HorizontalMultiLevelHierarchy"/>
    <dgm:cxn modelId="{EE106550-5ED9-4AB1-A05D-B25180A644A0}" type="presParOf" srcId="{1D8E9038-313F-498E-A814-24C5856907A7}" destId="{9CC4B133-ECAE-455F-A143-7B43A4464605}" srcOrd="0" destOrd="0" presId="urn:microsoft.com/office/officeart/2008/layout/HorizontalMultiLevelHierarchy"/>
    <dgm:cxn modelId="{C8239F6E-03F2-4F06-BFB5-9D5F6BAEFDCF}" type="presParOf" srcId="{9CC4B133-ECAE-455F-A143-7B43A4464605}" destId="{414C7978-52C3-4E19-8654-0C4BEC5566C5}" srcOrd="0" destOrd="0" presId="urn:microsoft.com/office/officeart/2008/layout/HorizontalMultiLevelHierarchy"/>
    <dgm:cxn modelId="{8DD167B6-464D-4508-B500-B4FB43897034}" type="presParOf" srcId="{1D8E9038-313F-498E-A814-24C5856907A7}" destId="{AFBBDAFF-C057-40BF-825C-95C94C9D9009}" srcOrd="1" destOrd="0" presId="urn:microsoft.com/office/officeart/2008/layout/HorizontalMultiLevelHierarchy"/>
    <dgm:cxn modelId="{186331D2-FF1E-4B3F-A6C9-FAFED1F2B092}" type="presParOf" srcId="{AFBBDAFF-C057-40BF-825C-95C94C9D9009}" destId="{B69AA309-D473-4EE4-9684-CB7FDF3F9069}" srcOrd="0" destOrd="0" presId="urn:microsoft.com/office/officeart/2008/layout/HorizontalMultiLevelHierarchy"/>
    <dgm:cxn modelId="{98C60565-4304-4B83-B528-4B792F1BF9AC}" type="presParOf" srcId="{AFBBDAFF-C057-40BF-825C-95C94C9D9009}" destId="{915F2537-7400-4EC6-9FE7-1A8155453986}" srcOrd="1" destOrd="0" presId="urn:microsoft.com/office/officeart/2008/layout/HorizontalMultiLevelHierarchy"/>
    <dgm:cxn modelId="{996F0C39-B768-4975-B4D1-23A5CBA71BB6}" type="presParOf" srcId="{1D8E9038-313F-498E-A814-24C5856907A7}" destId="{54BCCF79-FCA9-4FF3-9063-9D9124615186}" srcOrd="2" destOrd="0" presId="urn:microsoft.com/office/officeart/2008/layout/HorizontalMultiLevelHierarchy"/>
    <dgm:cxn modelId="{37DDBF8F-A803-435F-B079-45FD28716B62}" type="presParOf" srcId="{54BCCF79-FCA9-4FF3-9063-9D9124615186}" destId="{BF9015DE-9FE2-4142-822E-8DE1057650C1}" srcOrd="0" destOrd="0" presId="urn:microsoft.com/office/officeart/2008/layout/HorizontalMultiLevelHierarchy"/>
    <dgm:cxn modelId="{684E3FDE-441C-42F3-B6FF-95CC79F69B0F}" type="presParOf" srcId="{1D8E9038-313F-498E-A814-24C5856907A7}" destId="{F3024714-363B-4CB0-8E9F-639E6F32A3D6}" srcOrd="3" destOrd="0" presId="urn:microsoft.com/office/officeart/2008/layout/HorizontalMultiLevelHierarchy"/>
    <dgm:cxn modelId="{C02394D9-EF4C-4059-A60C-80C12C5020AD}" type="presParOf" srcId="{F3024714-363B-4CB0-8E9F-639E6F32A3D6}" destId="{07E6774A-657F-4215-B298-3D8DDBFEF93C}" srcOrd="0" destOrd="0" presId="urn:microsoft.com/office/officeart/2008/layout/HorizontalMultiLevelHierarchy"/>
    <dgm:cxn modelId="{0B951080-5210-44F7-9193-60676A8228DF}" type="presParOf" srcId="{F3024714-363B-4CB0-8E9F-639E6F32A3D6}" destId="{709CF766-B55E-4829-AB5B-3AA32039B4ED}" srcOrd="1" destOrd="0" presId="urn:microsoft.com/office/officeart/2008/layout/HorizontalMultiLevelHierarchy"/>
    <dgm:cxn modelId="{312C8BB9-A87E-4FED-B89B-93DFE45F9D85}" type="presParOf" srcId="{1D8E9038-313F-498E-A814-24C5856907A7}" destId="{C8E746CF-02CB-44EF-A258-6E5D914CAAD0}" srcOrd="4" destOrd="0" presId="urn:microsoft.com/office/officeart/2008/layout/HorizontalMultiLevelHierarchy"/>
    <dgm:cxn modelId="{A1788E4A-8AB7-4F5D-A105-3376BFA00533}" type="presParOf" srcId="{C8E746CF-02CB-44EF-A258-6E5D914CAAD0}" destId="{5C01B387-849D-405F-8771-75830AAF21B0}" srcOrd="0" destOrd="0" presId="urn:microsoft.com/office/officeart/2008/layout/HorizontalMultiLevelHierarchy"/>
    <dgm:cxn modelId="{E8C9A45A-B7A6-4DFB-BA9E-881CC9CFF6A3}" type="presParOf" srcId="{1D8E9038-313F-498E-A814-24C5856907A7}" destId="{79F68617-0A7B-4EC4-85C0-6E735BBDD5AB}" srcOrd="5" destOrd="0" presId="urn:microsoft.com/office/officeart/2008/layout/HorizontalMultiLevelHierarchy"/>
    <dgm:cxn modelId="{2B8A1610-E661-4E59-9AF8-13FE84440D45}" type="presParOf" srcId="{79F68617-0A7B-4EC4-85C0-6E735BBDD5AB}" destId="{FF3E38E2-53EF-453E-96CE-C48DF8A74553}" srcOrd="0" destOrd="0" presId="urn:microsoft.com/office/officeart/2008/layout/HorizontalMultiLevelHierarchy"/>
    <dgm:cxn modelId="{2C6A6845-6CAA-4BFB-A6EE-7980740B26BB}" type="presParOf" srcId="{79F68617-0A7B-4EC4-85C0-6E735BBDD5AB}" destId="{78CC0ABB-9A66-4B6A-A58E-E35B49968565}" srcOrd="1" destOrd="0" presId="urn:microsoft.com/office/officeart/2008/layout/HorizontalMultiLevelHierarchy"/>
    <dgm:cxn modelId="{7C6835EE-0891-4019-A527-0EC557242EC2}" type="presParOf" srcId="{1D8E9038-313F-498E-A814-24C5856907A7}" destId="{DD59755A-9AC9-45A6-83AB-B98433FDE686}" srcOrd="6" destOrd="0" presId="urn:microsoft.com/office/officeart/2008/layout/HorizontalMultiLevelHierarchy"/>
    <dgm:cxn modelId="{255395D8-7F8C-4181-8326-900F88BE09DB}" type="presParOf" srcId="{DD59755A-9AC9-45A6-83AB-B98433FDE686}" destId="{ED111E26-3EAE-4918-80A9-635B4991CE8E}" srcOrd="0" destOrd="0" presId="urn:microsoft.com/office/officeart/2008/layout/HorizontalMultiLevelHierarchy"/>
    <dgm:cxn modelId="{B8D4D93D-0F64-4588-BAD2-1688CB175820}" type="presParOf" srcId="{1D8E9038-313F-498E-A814-24C5856907A7}" destId="{14708470-1E0C-41D1-9AD9-88D0E5D38888}" srcOrd="7" destOrd="0" presId="urn:microsoft.com/office/officeart/2008/layout/HorizontalMultiLevelHierarchy"/>
    <dgm:cxn modelId="{F9F45856-9B1E-4E9A-86B2-2C56483B28D0}" type="presParOf" srcId="{14708470-1E0C-41D1-9AD9-88D0E5D38888}" destId="{D40F86F6-C946-4441-BDCD-95DD215E1507}" srcOrd="0" destOrd="0" presId="urn:microsoft.com/office/officeart/2008/layout/HorizontalMultiLevelHierarchy"/>
    <dgm:cxn modelId="{B921ED28-9963-4706-861A-5E4D8F869416}" type="presParOf" srcId="{14708470-1E0C-41D1-9AD9-88D0E5D38888}" destId="{F6F8F4A2-6656-415B-B358-2B57B8DE5E07}" srcOrd="1" destOrd="0" presId="urn:microsoft.com/office/officeart/2008/layout/HorizontalMultiLevelHierarchy"/>
    <dgm:cxn modelId="{EADF2BF4-E232-465A-B530-435FEBE40D47}" type="presParOf" srcId="{1D8E9038-313F-498E-A814-24C5856907A7}" destId="{C32AD375-960E-409B-B3DB-D9F0384ABC7E}" srcOrd="8" destOrd="0" presId="urn:microsoft.com/office/officeart/2008/layout/HorizontalMultiLevelHierarchy"/>
    <dgm:cxn modelId="{C24DF588-482A-4833-948E-3553FE1137AA}" type="presParOf" srcId="{C32AD375-960E-409B-B3DB-D9F0384ABC7E}" destId="{B1F6F8C8-87B4-43AE-89F2-9C15748DAC81}" srcOrd="0" destOrd="0" presId="urn:microsoft.com/office/officeart/2008/layout/HorizontalMultiLevelHierarchy"/>
    <dgm:cxn modelId="{1D9D7F24-C2B2-44CF-AF38-9D41D37C01D0}" type="presParOf" srcId="{1D8E9038-313F-498E-A814-24C5856907A7}" destId="{E0AA4933-09DD-4835-91EB-8E130713472F}" srcOrd="9" destOrd="0" presId="urn:microsoft.com/office/officeart/2008/layout/HorizontalMultiLevelHierarchy"/>
    <dgm:cxn modelId="{842EF9DD-D39D-420B-8DCE-A2DA6B2B7D56}" type="presParOf" srcId="{E0AA4933-09DD-4835-91EB-8E130713472F}" destId="{78E1635F-563D-4E7A-8201-9598C634F0AD}" srcOrd="0" destOrd="0" presId="urn:microsoft.com/office/officeart/2008/layout/HorizontalMultiLevelHierarchy"/>
    <dgm:cxn modelId="{386E71E4-AD7C-4DC5-A01F-0E0F98339073}" type="presParOf" srcId="{E0AA4933-09DD-4835-91EB-8E130713472F}" destId="{546C0B61-6C45-473F-9449-D96D6EF874B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2CF323-535E-46E8-A7E2-AF5B84CFEE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95E4024-211A-4F72-A9C5-54ED73BAF062}">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INVESTIGATOR-IN-CHARGE</a:t>
          </a:r>
        </a:p>
      </dgm:t>
    </dgm:pt>
    <dgm:pt modelId="{2CE793F6-56D7-4843-82C0-638FA9839C83}" type="parTrans" cxnId="{E386686D-64B4-4998-827A-ACA3F0BA1065}">
      <dgm:prSet/>
      <dgm:spPr/>
      <dgm:t>
        <a:bodyPr/>
        <a:lstStyle/>
        <a:p>
          <a:endParaRPr lang="en-US" sz="2800">
            <a:solidFill>
              <a:schemeClr val="tx1"/>
            </a:solidFill>
          </a:endParaRPr>
        </a:p>
      </dgm:t>
    </dgm:pt>
    <dgm:pt modelId="{C8C7B646-AA2B-45E1-86CC-AC194254C2F5}" type="sibTrans" cxnId="{E386686D-64B4-4998-827A-ACA3F0BA1065}">
      <dgm:prSet/>
      <dgm:spPr/>
      <dgm:t>
        <a:bodyPr/>
        <a:lstStyle/>
        <a:p>
          <a:endParaRPr lang="en-US" sz="2800">
            <a:solidFill>
              <a:schemeClr val="tx1"/>
            </a:solidFill>
          </a:endParaRPr>
        </a:p>
      </dgm:t>
    </dgm:pt>
    <dgm:pt modelId="{25A0B7AD-1F86-4F2B-AF6F-E86B52FA0927}">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AIRWORTHINESS GROUP CHAIRMAN</a:t>
          </a:r>
        </a:p>
      </dgm:t>
    </dgm:pt>
    <dgm:pt modelId="{1B705E1C-5A56-448C-9190-4825054F442E}" type="parTrans" cxnId="{40E4B95E-D5FA-4182-A468-2FFBF177F00E}">
      <dgm:prSet/>
      <dgm:spPr>
        <a:solidFill>
          <a:schemeClr val="tx1"/>
        </a:solidFill>
        <a:ln>
          <a:solidFill>
            <a:schemeClr val="tx1"/>
          </a:solidFill>
        </a:ln>
      </dgm:spPr>
      <dgm:t>
        <a:bodyPr/>
        <a:lstStyle/>
        <a:p>
          <a:endParaRPr lang="en-US" sz="1200">
            <a:solidFill>
              <a:schemeClr val="tx1"/>
            </a:solidFill>
            <a:latin typeface="Arial Narrow" panose="020B0606020202030204" pitchFamily="34" charset="0"/>
          </a:endParaRPr>
        </a:p>
      </dgm:t>
    </dgm:pt>
    <dgm:pt modelId="{186FA87D-1D30-46BB-9E5F-CDFB260DE819}" type="sibTrans" cxnId="{40E4B95E-D5FA-4182-A468-2FFBF177F00E}">
      <dgm:prSet/>
      <dgm:spPr/>
      <dgm:t>
        <a:bodyPr/>
        <a:lstStyle/>
        <a:p>
          <a:endParaRPr lang="en-US" sz="2800">
            <a:solidFill>
              <a:schemeClr val="tx1"/>
            </a:solidFill>
          </a:endParaRPr>
        </a:p>
      </dgm:t>
    </dgm:pt>
    <dgm:pt modelId="{F108EACD-420C-481C-97FA-4F482952A7E5}">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MEDICAL/HUMAN FACTORS GROUP CHAIRMAN</a:t>
          </a:r>
        </a:p>
      </dgm:t>
    </dgm:pt>
    <dgm:pt modelId="{6E62FBFB-6782-4CD2-821F-B8B19B2BBFE5}" type="parTrans" cxnId="{0CBC2E71-B8E8-47B5-BF20-C69D118F3D46}">
      <dgm:prSet/>
      <dgm:spPr>
        <a:solidFill>
          <a:schemeClr val="tx1"/>
        </a:solidFill>
        <a:ln>
          <a:solidFill>
            <a:schemeClr val="tx1"/>
          </a:solidFill>
        </a:ln>
      </dgm:spPr>
      <dgm:t>
        <a:bodyPr/>
        <a:lstStyle/>
        <a:p>
          <a:endParaRPr lang="en-US" sz="1200">
            <a:solidFill>
              <a:schemeClr val="tx1"/>
            </a:solidFill>
            <a:latin typeface="Arial Narrow" panose="020B0606020202030204" pitchFamily="34" charset="0"/>
          </a:endParaRPr>
        </a:p>
      </dgm:t>
    </dgm:pt>
    <dgm:pt modelId="{F7BBDD9F-D456-4D2E-AAFD-F5E8E8FB846C}" type="sibTrans" cxnId="{0CBC2E71-B8E8-47B5-BF20-C69D118F3D46}">
      <dgm:prSet/>
      <dgm:spPr/>
      <dgm:t>
        <a:bodyPr/>
        <a:lstStyle/>
        <a:p>
          <a:endParaRPr lang="en-US" sz="2800">
            <a:solidFill>
              <a:schemeClr val="tx1"/>
            </a:solidFill>
          </a:endParaRPr>
        </a:p>
      </dgm:t>
    </dgm:pt>
    <dgm:pt modelId="{7EF73703-D6CF-4027-AD0B-A1C4CCD2EEB7}">
      <dgm:prSe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OPERATIONS GROUP CHAIRMAN</a:t>
          </a:r>
        </a:p>
      </dgm:t>
    </dgm:pt>
    <dgm:pt modelId="{0790413D-2B98-4723-93F6-7629598EFCCF}" type="sibTrans" cxnId="{15DD0D69-E457-484E-9005-AB2322D3F958}">
      <dgm:prSet/>
      <dgm:spPr/>
      <dgm:t>
        <a:bodyPr/>
        <a:lstStyle/>
        <a:p>
          <a:endParaRPr lang="en-US" sz="2800">
            <a:solidFill>
              <a:schemeClr val="tx1"/>
            </a:solidFill>
          </a:endParaRPr>
        </a:p>
      </dgm:t>
    </dgm:pt>
    <dgm:pt modelId="{B1572E5C-E5B2-4C1A-B45D-62F8AE2F0215}" type="parTrans" cxnId="{15DD0D69-E457-484E-9005-AB2322D3F958}">
      <dgm:prSet/>
      <dgm:spPr>
        <a:solidFill>
          <a:schemeClr val="tx1"/>
        </a:solidFill>
        <a:ln>
          <a:solidFill>
            <a:schemeClr val="tx1"/>
          </a:solidFill>
        </a:ln>
      </dgm:spPr>
      <dgm:t>
        <a:bodyPr/>
        <a:lstStyle/>
        <a:p>
          <a:endParaRPr lang="en-US" sz="1200">
            <a:solidFill>
              <a:schemeClr val="tx1"/>
            </a:solidFill>
            <a:latin typeface="Arial Narrow" panose="020B0606020202030204" pitchFamily="34" charset="0"/>
          </a:endParaRPr>
        </a:p>
      </dgm:t>
    </dgm:pt>
    <dgm:pt modelId="{8860F0BB-D529-4E20-8022-658D5B39D67D}">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MAINTENANCE &amp; RECORDS</a:t>
          </a:r>
        </a:p>
      </dgm:t>
    </dgm:pt>
    <dgm:pt modelId="{D37DCB0A-BCD7-42BE-BE37-1B5F5BE3C882}" type="parTrans" cxnId="{64EF0C2E-00A9-44DC-9D30-0202E89CF621}">
      <dgm:prSet/>
      <dgm:spPr>
        <a:solidFill>
          <a:schemeClr val="tx1"/>
        </a:solidFill>
        <a:ln>
          <a:solidFill>
            <a:schemeClr val="tx1"/>
          </a:solidFill>
        </a:ln>
      </dgm:spPr>
      <dgm:t>
        <a:bodyPr/>
        <a:lstStyle/>
        <a:p>
          <a:endParaRPr lang="en-US" sz="2800">
            <a:solidFill>
              <a:schemeClr val="tx1"/>
            </a:solidFill>
          </a:endParaRPr>
        </a:p>
      </dgm:t>
    </dgm:pt>
    <dgm:pt modelId="{146D5900-E91E-49CB-8FF3-4A426C218F51}" type="sibTrans" cxnId="{64EF0C2E-00A9-44DC-9D30-0202E89CF621}">
      <dgm:prSet/>
      <dgm:spPr/>
      <dgm:t>
        <a:bodyPr/>
        <a:lstStyle/>
        <a:p>
          <a:endParaRPr lang="en-US" sz="2800">
            <a:solidFill>
              <a:schemeClr val="tx1"/>
            </a:solidFill>
          </a:endParaRPr>
        </a:p>
      </dgm:t>
    </dgm:pt>
    <dgm:pt modelId="{D42822F4-5635-4B6E-BF39-A75FDC4F50E7}">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STRUCTURES</a:t>
          </a:r>
        </a:p>
      </dgm:t>
    </dgm:pt>
    <dgm:pt modelId="{AF316481-2485-41B8-8F56-7FA8C86939F0}" type="parTrans" cxnId="{428DC588-C976-4E90-94F7-B919E8C45240}">
      <dgm:prSet/>
      <dgm:spPr>
        <a:solidFill>
          <a:schemeClr val="tx1"/>
        </a:solidFill>
        <a:ln>
          <a:solidFill>
            <a:schemeClr val="tx1"/>
          </a:solidFill>
        </a:ln>
      </dgm:spPr>
      <dgm:t>
        <a:bodyPr/>
        <a:lstStyle/>
        <a:p>
          <a:endParaRPr lang="en-US" sz="2800">
            <a:solidFill>
              <a:schemeClr val="tx1"/>
            </a:solidFill>
          </a:endParaRPr>
        </a:p>
      </dgm:t>
    </dgm:pt>
    <dgm:pt modelId="{BA83D274-73C9-4DB5-B855-E51259287B06}" type="sibTrans" cxnId="{428DC588-C976-4E90-94F7-B919E8C45240}">
      <dgm:prSet/>
      <dgm:spPr/>
      <dgm:t>
        <a:bodyPr/>
        <a:lstStyle/>
        <a:p>
          <a:endParaRPr lang="en-US" sz="2800">
            <a:solidFill>
              <a:schemeClr val="tx1"/>
            </a:solidFill>
          </a:endParaRPr>
        </a:p>
      </dgm:t>
    </dgm:pt>
    <dgm:pt modelId="{611EC889-6876-40C4-B482-2AF35FF56104}">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POWERPLANTS</a:t>
          </a:r>
        </a:p>
      </dgm:t>
    </dgm:pt>
    <dgm:pt modelId="{0DB63DD2-8F71-4AA7-9CAE-9D6B273C3A30}" type="parTrans" cxnId="{D931AEB1-4BB4-4A20-921F-2B0CBA4670B9}">
      <dgm:prSet/>
      <dgm:spPr>
        <a:solidFill>
          <a:schemeClr val="tx1"/>
        </a:solidFill>
        <a:ln>
          <a:solidFill>
            <a:schemeClr val="tx1"/>
          </a:solidFill>
        </a:ln>
      </dgm:spPr>
      <dgm:t>
        <a:bodyPr/>
        <a:lstStyle/>
        <a:p>
          <a:endParaRPr lang="en-US" sz="2800">
            <a:solidFill>
              <a:schemeClr val="tx1"/>
            </a:solidFill>
          </a:endParaRPr>
        </a:p>
      </dgm:t>
    </dgm:pt>
    <dgm:pt modelId="{1B19182C-7218-473F-A277-CC103A223827}" type="sibTrans" cxnId="{D931AEB1-4BB4-4A20-921F-2B0CBA4670B9}">
      <dgm:prSet/>
      <dgm:spPr/>
      <dgm:t>
        <a:bodyPr/>
        <a:lstStyle/>
        <a:p>
          <a:endParaRPr lang="en-US" sz="2800">
            <a:solidFill>
              <a:schemeClr val="tx1"/>
            </a:solidFill>
          </a:endParaRPr>
        </a:p>
      </dgm:t>
    </dgm:pt>
    <dgm:pt modelId="{F8B58ED3-A074-4625-BD80-D67325B073D1}">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SYSTEMS</a:t>
          </a:r>
        </a:p>
      </dgm:t>
    </dgm:pt>
    <dgm:pt modelId="{EBAE9A8E-73D2-4682-B2D7-40C9C4943F61}" type="parTrans" cxnId="{CA570F5E-D029-4FCD-B858-3EC5DEDA8393}">
      <dgm:prSet/>
      <dgm:spPr>
        <a:solidFill>
          <a:schemeClr val="tx1"/>
        </a:solidFill>
        <a:ln>
          <a:solidFill>
            <a:schemeClr val="tx1"/>
          </a:solidFill>
        </a:ln>
      </dgm:spPr>
      <dgm:t>
        <a:bodyPr/>
        <a:lstStyle/>
        <a:p>
          <a:endParaRPr lang="en-US" sz="2800">
            <a:solidFill>
              <a:schemeClr val="tx1"/>
            </a:solidFill>
          </a:endParaRPr>
        </a:p>
      </dgm:t>
    </dgm:pt>
    <dgm:pt modelId="{33A6BCE6-6008-4DA2-AF6A-5B0AB6D9061A}" type="sibTrans" cxnId="{CA570F5E-D029-4FCD-B858-3EC5DEDA8393}">
      <dgm:prSet/>
      <dgm:spPr/>
      <dgm:t>
        <a:bodyPr/>
        <a:lstStyle/>
        <a:p>
          <a:endParaRPr lang="en-US" sz="2800">
            <a:solidFill>
              <a:schemeClr val="tx1"/>
            </a:solidFill>
          </a:endParaRPr>
        </a:p>
      </dgm:t>
    </dgm:pt>
    <dgm:pt modelId="{3710DD36-D40F-4AF1-B9DE-7BDB973A1FC1}">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SITE SURVEY</a:t>
          </a:r>
        </a:p>
      </dgm:t>
    </dgm:pt>
    <dgm:pt modelId="{41CA23E9-559D-4BA8-A1E8-E3C3DA4F4D76}" type="parTrans" cxnId="{0FC3DF15-6CF3-464C-B0DF-52CE25685012}">
      <dgm:prSet/>
      <dgm:spPr>
        <a:solidFill>
          <a:schemeClr val="tx1"/>
        </a:solidFill>
        <a:ln>
          <a:solidFill>
            <a:schemeClr val="tx1"/>
          </a:solidFill>
        </a:ln>
      </dgm:spPr>
      <dgm:t>
        <a:bodyPr/>
        <a:lstStyle/>
        <a:p>
          <a:endParaRPr lang="en-US" sz="2800">
            <a:solidFill>
              <a:schemeClr val="tx1"/>
            </a:solidFill>
          </a:endParaRPr>
        </a:p>
      </dgm:t>
    </dgm:pt>
    <dgm:pt modelId="{E6B4F82D-B6C5-4577-8BCB-3D87DB4E61C4}" type="sibTrans" cxnId="{0FC3DF15-6CF3-464C-B0DF-52CE25685012}">
      <dgm:prSet/>
      <dgm:spPr/>
      <dgm:t>
        <a:bodyPr/>
        <a:lstStyle/>
        <a:p>
          <a:endParaRPr lang="en-US" sz="2800">
            <a:solidFill>
              <a:schemeClr val="tx1"/>
            </a:solidFill>
          </a:endParaRPr>
        </a:p>
      </dgm:t>
    </dgm:pt>
    <dgm:pt modelId="{B0DACAF1-1925-42BB-A31B-5843DDA504F7}">
      <dgm:prSe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FLIGHT OPERATIONS</a:t>
          </a:r>
        </a:p>
      </dgm:t>
    </dgm:pt>
    <dgm:pt modelId="{2F5936BD-1275-4137-8B7F-39339C5731C7}" type="parTrans" cxnId="{2DB8FEF9-60B1-488A-920C-3D995470569B}">
      <dgm:prSet/>
      <dgm:spPr>
        <a:solidFill>
          <a:schemeClr val="tx1"/>
        </a:solidFill>
        <a:ln>
          <a:solidFill>
            <a:schemeClr val="tx1"/>
          </a:solidFill>
        </a:ln>
      </dgm:spPr>
      <dgm:t>
        <a:bodyPr/>
        <a:lstStyle/>
        <a:p>
          <a:endParaRPr lang="en-US" sz="2800">
            <a:solidFill>
              <a:schemeClr val="tx1"/>
            </a:solidFill>
          </a:endParaRPr>
        </a:p>
      </dgm:t>
    </dgm:pt>
    <dgm:pt modelId="{63E650BB-0072-4845-859C-8D8DA80173C6}" type="sibTrans" cxnId="{2DB8FEF9-60B1-488A-920C-3D995470569B}">
      <dgm:prSet/>
      <dgm:spPr/>
      <dgm:t>
        <a:bodyPr/>
        <a:lstStyle/>
        <a:p>
          <a:endParaRPr lang="en-US" sz="2800">
            <a:solidFill>
              <a:schemeClr val="tx1"/>
            </a:solidFill>
          </a:endParaRPr>
        </a:p>
      </dgm:t>
    </dgm:pt>
    <dgm:pt modelId="{B1D75196-B6D3-4900-9485-2B449C644EB8}">
      <dgm:prSe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ATS &amp; AIRPORTS</a:t>
          </a:r>
        </a:p>
      </dgm:t>
    </dgm:pt>
    <dgm:pt modelId="{7FB1DBFA-864B-4CD3-862C-6E2C8DC205C7}" type="parTrans" cxnId="{94237E63-4011-49A0-96E5-37149516AC65}">
      <dgm:prSet/>
      <dgm:spPr>
        <a:solidFill>
          <a:schemeClr val="tx1"/>
        </a:solidFill>
        <a:ln>
          <a:solidFill>
            <a:schemeClr val="tx1"/>
          </a:solidFill>
        </a:ln>
      </dgm:spPr>
      <dgm:t>
        <a:bodyPr/>
        <a:lstStyle/>
        <a:p>
          <a:endParaRPr lang="en-US" sz="2800">
            <a:solidFill>
              <a:schemeClr val="tx1"/>
            </a:solidFill>
          </a:endParaRPr>
        </a:p>
      </dgm:t>
    </dgm:pt>
    <dgm:pt modelId="{374E71FD-8165-472C-B31F-830F74162D22}" type="sibTrans" cxnId="{94237E63-4011-49A0-96E5-37149516AC65}">
      <dgm:prSet/>
      <dgm:spPr/>
      <dgm:t>
        <a:bodyPr/>
        <a:lstStyle/>
        <a:p>
          <a:endParaRPr lang="en-US" sz="2800">
            <a:solidFill>
              <a:schemeClr val="tx1"/>
            </a:solidFill>
          </a:endParaRPr>
        </a:p>
      </dgm:t>
    </dgm:pt>
    <dgm:pt modelId="{11B6EAE7-3AFF-430B-A25C-47CB498CBB3A}">
      <dgm:prSe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METEOROLOGY</a:t>
          </a:r>
        </a:p>
      </dgm:t>
    </dgm:pt>
    <dgm:pt modelId="{766D6BED-B745-436C-B4DA-6D049AAB904F}" type="parTrans" cxnId="{4EC41E28-D899-4515-B036-6274D177A836}">
      <dgm:prSet/>
      <dgm:spPr>
        <a:solidFill>
          <a:schemeClr val="tx1"/>
        </a:solidFill>
        <a:ln>
          <a:solidFill>
            <a:schemeClr val="tx1"/>
          </a:solidFill>
        </a:ln>
      </dgm:spPr>
      <dgm:t>
        <a:bodyPr/>
        <a:lstStyle/>
        <a:p>
          <a:endParaRPr lang="en-US" sz="2800">
            <a:solidFill>
              <a:schemeClr val="tx1"/>
            </a:solidFill>
          </a:endParaRPr>
        </a:p>
      </dgm:t>
    </dgm:pt>
    <dgm:pt modelId="{94A6F95C-5ACA-432B-81FF-2DF2F6B3D1E9}" type="sibTrans" cxnId="{4EC41E28-D899-4515-B036-6274D177A836}">
      <dgm:prSet/>
      <dgm:spPr/>
      <dgm:t>
        <a:bodyPr/>
        <a:lstStyle/>
        <a:p>
          <a:endParaRPr lang="en-US" sz="2800">
            <a:solidFill>
              <a:schemeClr val="tx1"/>
            </a:solidFill>
          </a:endParaRPr>
        </a:p>
      </dgm:t>
    </dgm:pt>
    <dgm:pt modelId="{2DE76F1C-4135-4B53-A438-E643D46EAC67}">
      <dgm:prSe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WITNESSES</a:t>
          </a:r>
        </a:p>
      </dgm:t>
    </dgm:pt>
    <dgm:pt modelId="{A71CD3C4-9F5F-4B63-B03F-B182CE63130E}" type="parTrans" cxnId="{65360775-A727-40DB-BBBB-365D26ACCAEE}">
      <dgm:prSet/>
      <dgm:spPr>
        <a:solidFill>
          <a:schemeClr val="tx1"/>
        </a:solidFill>
        <a:ln>
          <a:solidFill>
            <a:schemeClr val="tx1"/>
          </a:solidFill>
        </a:ln>
      </dgm:spPr>
      <dgm:t>
        <a:bodyPr/>
        <a:lstStyle/>
        <a:p>
          <a:endParaRPr lang="en-US" sz="2800">
            <a:solidFill>
              <a:schemeClr val="tx1"/>
            </a:solidFill>
          </a:endParaRPr>
        </a:p>
      </dgm:t>
    </dgm:pt>
    <dgm:pt modelId="{F648C8D0-7458-4149-83A5-654698E257E4}" type="sibTrans" cxnId="{65360775-A727-40DB-BBBB-365D26ACCAEE}">
      <dgm:prSet/>
      <dgm:spPr/>
      <dgm:t>
        <a:bodyPr/>
        <a:lstStyle/>
        <a:p>
          <a:endParaRPr lang="en-US" sz="2800">
            <a:solidFill>
              <a:schemeClr val="tx1"/>
            </a:solidFill>
          </a:endParaRPr>
        </a:p>
      </dgm:t>
    </dgm:pt>
    <dgm:pt modelId="{328D58D5-0306-4921-83FD-BAFFCFCCFAF2}">
      <dgm:prSe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FLIGHT RECORDERS</a:t>
          </a:r>
        </a:p>
      </dgm:t>
    </dgm:pt>
    <dgm:pt modelId="{DF400D30-75FB-4B3C-8F40-FA4BC6ECB495}" type="parTrans" cxnId="{5982C7EF-494B-4862-BFA6-AFA430328857}">
      <dgm:prSet/>
      <dgm:spPr>
        <a:solidFill>
          <a:schemeClr val="tx1"/>
        </a:solidFill>
        <a:ln>
          <a:solidFill>
            <a:schemeClr val="tx1"/>
          </a:solidFill>
        </a:ln>
      </dgm:spPr>
      <dgm:t>
        <a:bodyPr/>
        <a:lstStyle/>
        <a:p>
          <a:endParaRPr lang="en-US" sz="2800">
            <a:solidFill>
              <a:schemeClr val="tx1"/>
            </a:solidFill>
          </a:endParaRPr>
        </a:p>
      </dgm:t>
    </dgm:pt>
    <dgm:pt modelId="{67435097-5728-4292-B60C-EB3D0323D085}" type="sibTrans" cxnId="{5982C7EF-494B-4862-BFA6-AFA430328857}">
      <dgm:prSet/>
      <dgm:spPr/>
      <dgm:t>
        <a:bodyPr/>
        <a:lstStyle/>
        <a:p>
          <a:endParaRPr lang="en-US" sz="2800">
            <a:solidFill>
              <a:schemeClr val="tx1"/>
            </a:solidFill>
          </a:endParaRPr>
        </a:p>
      </dgm:t>
    </dgm:pt>
    <dgm:pt modelId="{FEF4492C-8B83-4C6B-8B6C-811FB246042A}">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PATHOLOGY</a:t>
          </a:r>
        </a:p>
      </dgm:t>
    </dgm:pt>
    <dgm:pt modelId="{4A79B0C6-71A3-4674-ABB6-E4680D68C2BC}" type="parTrans" cxnId="{CB3ECF9A-7916-4E0D-B4B3-2339B73A8B2C}">
      <dgm:prSet/>
      <dgm:spPr>
        <a:solidFill>
          <a:schemeClr val="tx1"/>
        </a:solidFill>
        <a:ln>
          <a:solidFill>
            <a:schemeClr val="tx1"/>
          </a:solidFill>
        </a:ln>
      </dgm:spPr>
      <dgm:t>
        <a:bodyPr/>
        <a:lstStyle/>
        <a:p>
          <a:endParaRPr lang="en-US" sz="2800">
            <a:solidFill>
              <a:schemeClr val="tx1"/>
            </a:solidFill>
          </a:endParaRPr>
        </a:p>
      </dgm:t>
    </dgm:pt>
    <dgm:pt modelId="{C7DDD87A-6293-446E-9571-FFB21E38A990}" type="sibTrans" cxnId="{CB3ECF9A-7916-4E0D-B4B3-2339B73A8B2C}">
      <dgm:prSet/>
      <dgm:spPr/>
      <dgm:t>
        <a:bodyPr/>
        <a:lstStyle/>
        <a:p>
          <a:endParaRPr lang="en-US" sz="2800">
            <a:solidFill>
              <a:schemeClr val="tx1"/>
            </a:solidFill>
          </a:endParaRPr>
        </a:p>
      </dgm:t>
    </dgm:pt>
    <dgm:pt modelId="{94DE0FD1-FFE0-4FB8-BFE7-758616B751C6}">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PSYCHOLOGY</a:t>
          </a:r>
        </a:p>
      </dgm:t>
    </dgm:pt>
    <dgm:pt modelId="{7078FE9D-11F4-40A9-A77A-72E4CDC8B033}" type="parTrans" cxnId="{7CAC858A-661D-4003-A2D8-A385EA299B7D}">
      <dgm:prSet/>
      <dgm:spPr>
        <a:solidFill>
          <a:schemeClr val="tx1"/>
        </a:solidFill>
        <a:ln>
          <a:solidFill>
            <a:schemeClr val="tx1"/>
          </a:solidFill>
        </a:ln>
      </dgm:spPr>
      <dgm:t>
        <a:bodyPr/>
        <a:lstStyle/>
        <a:p>
          <a:endParaRPr lang="en-US" sz="2800">
            <a:solidFill>
              <a:schemeClr val="tx1"/>
            </a:solidFill>
          </a:endParaRPr>
        </a:p>
      </dgm:t>
    </dgm:pt>
    <dgm:pt modelId="{D0FC1655-801C-4D5A-8AB2-86BA8063B927}" type="sibTrans" cxnId="{7CAC858A-661D-4003-A2D8-A385EA299B7D}">
      <dgm:prSet/>
      <dgm:spPr/>
      <dgm:t>
        <a:bodyPr/>
        <a:lstStyle/>
        <a:p>
          <a:endParaRPr lang="en-US" sz="2800">
            <a:solidFill>
              <a:schemeClr val="tx1"/>
            </a:solidFill>
          </a:endParaRPr>
        </a:p>
      </dgm:t>
    </dgm:pt>
    <dgm:pt modelId="{E90C3438-2B10-4671-B9C0-41543F627986}">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SURVIVAL FACTORS</a:t>
          </a:r>
        </a:p>
      </dgm:t>
    </dgm:pt>
    <dgm:pt modelId="{113C84DD-A735-45CB-A4B0-28A63A8CF6F0}" type="parTrans" cxnId="{00FA8522-CEBA-46AD-9D6B-5FA97EC8643A}">
      <dgm:prSet/>
      <dgm:spPr>
        <a:solidFill>
          <a:schemeClr val="tx1"/>
        </a:solidFill>
        <a:ln>
          <a:solidFill>
            <a:schemeClr val="tx1"/>
          </a:solidFill>
        </a:ln>
      </dgm:spPr>
      <dgm:t>
        <a:bodyPr/>
        <a:lstStyle/>
        <a:p>
          <a:endParaRPr lang="en-US" sz="2800">
            <a:solidFill>
              <a:schemeClr val="tx1"/>
            </a:solidFill>
          </a:endParaRPr>
        </a:p>
      </dgm:t>
    </dgm:pt>
    <dgm:pt modelId="{27142FA4-44F4-4711-B456-7372B62DB01C}" type="sibTrans" cxnId="{00FA8522-CEBA-46AD-9D6B-5FA97EC8643A}">
      <dgm:prSet/>
      <dgm:spPr/>
      <dgm:t>
        <a:bodyPr/>
        <a:lstStyle/>
        <a:p>
          <a:endParaRPr lang="en-US" sz="2800">
            <a:solidFill>
              <a:schemeClr val="tx1"/>
            </a:solidFill>
          </a:endParaRPr>
        </a:p>
      </dgm:t>
    </dgm:pt>
    <dgm:pt modelId="{8BA4652E-3AC9-48B8-B61D-52A05606ADD8}">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CRASHWORTHINESS</a:t>
          </a:r>
        </a:p>
      </dgm:t>
    </dgm:pt>
    <dgm:pt modelId="{17B1709F-FBF8-473A-82F1-349A817FF5E5}" type="parTrans" cxnId="{BE31F85E-86E3-4DF5-ACC5-1582D6FEAC35}">
      <dgm:prSet/>
      <dgm:spPr>
        <a:solidFill>
          <a:schemeClr val="tx1"/>
        </a:solidFill>
        <a:ln>
          <a:solidFill>
            <a:schemeClr val="tx1"/>
          </a:solidFill>
        </a:ln>
      </dgm:spPr>
      <dgm:t>
        <a:bodyPr/>
        <a:lstStyle/>
        <a:p>
          <a:endParaRPr lang="en-US" sz="2800">
            <a:solidFill>
              <a:schemeClr val="tx1"/>
            </a:solidFill>
          </a:endParaRPr>
        </a:p>
      </dgm:t>
    </dgm:pt>
    <dgm:pt modelId="{96B1E4E1-8FCA-4E9E-BD9D-F6B41C1E20BD}" type="sibTrans" cxnId="{BE31F85E-86E3-4DF5-ACC5-1582D6FEAC35}">
      <dgm:prSet/>
      <dgm:spPr/>
      <dgm:t>
        <a:bodyPr/>
        <a:lstStyle/>
        <a:p>
          <a:endParaRPr lang="en-US" sz="2800">
            <a:solidFill>
              <a:schemeClr val="tx1"/>
            </a:solidFill>
          </a:endParaRPr>
        </a:p>
      </dgm:t>
    </dgm:pt>
    <dgm:pt modelId="{272D38D3-F1F8-4859-BA30-BB3CFAEAAA6F}">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CABIN SAFETY</a:t>
          </a:r>
        </a:p>
      </dgm:t>
    </dgm:pt>
    <dgm:pt modelId="{D091538E-31F4-4A97-84BD-8671E697BE0D}" type="parTrans" cxnId="{19CFFFEA-90DB-43BB-9FEE-879190D032B5}">
      <dgm:prSet/>
      <dgm:spPr>
        <a:solidFill>
          <a:schemeClr val="tx1"/>
        </a:solidFill>
        <a:ln>
          <a:solidFill>
            <a:schemeClr val="tx1"/>
          </a:solidFill>
        </a:ln>
      </dgm:spPr>
      <dgm:t>
        <a:bodyPr/>
        <a:lstStyle/>
        <a:p>
          <a:endParaRPr lang="en-US" sz="2800">
            <a:solidFill>
              <a:schemeClr val="tx1"/>
            </a:solidFill>
          </a:endParaRPr>
        </a:p>
      </dgm:t>
    </dgm:pt>
    <dgm:pt modelId="{4E6893AE-BFA6-4A89-8993-D7CF2888D67D}" type="sibTrans" cxnId="{19CFFFEA-90DB-43BB-9FEE-879190D032B5}">
      <dgm:prSet/>
      <dgm:spPr/>
      <dgm:t>
        <a:bodyPr/>
        <a:lstStyle/>
        <a:p>
          <a:endParaRPr lang="en-US" sz="2800">
            <a:solidFill>
              <a:schemeClr val="tx1"/>
            </a:solidFill>
          </a:endParaRPr>
        </a:p>
      </dgm:t>
    </dgm:pt>
    <dgm:pt modelId="{282186DE-1175-4B20-965A-AF2A6754263C}">
      <dgm:prSet phldrT="[Text]" custT="1"/>
      <dgm:spPr>
        <a:solidFill>
          <a:schemeClr val="accent1">
            <a:lumMod val="60000"/>
            <a:lumOff val="40000"/>
          </a:schemeClr>
        </a:solidFill>
        <a:ln>
          <a:solidFill>
            <a:schemeClr val="tx1"/>
          </a:solidFill>
        </a:ln>
      </dgm:spPr>
      <dgm:t>
        <a:bodyPr/>
        <a:lstStyle/>
        <a:p>
          <a:r>
            <a:rPr lang="en-US" sz="1200" b="1" dirty="0">
              <a:solidFill>
                <a:schemeClr val="tx1"/>
              </a:solidFill>
              <a:latin typeface="Arial Narrow" panose="020B0606020202030204" pitchFamily="34" charset="0"/>
            </a:rPr>
            <a:t>FIRE &amp; RESCUE</a:t>
          </a:r>
        </a:p>
      </dgm:t>
    </dgm:pt>
    <dgm:pt modelId="{6D57F809-FF78-4F3F-9C9B-B821D83932D9}" type="parTrans" cxnId="{59A8BC38-16C7-4230-9FEA-4855D06D3BB5}">
      <dgm:prSet/>
      <dgm:spPr>
        <a:solidFill>
          <a:schemeClr val="tx1"/>
        </a:solidFill>
        <a:ln>
          <a:solidFill>
            <a:schemeClr val="tx1"/>
          </a:solidFill>
        </a:ln>
      </dgm:spPr>
      <dgm:t>
        <a:bodyPr/>
        <a:lstStyle/>
        <a:p>
          <a:endParaRPr lang="en-US" sz="2800">
            <a:solidFill>
              <a:schemeClr val="tx1"/>
            </a:solidFill>
          </a:endParaRPr>
        </a:p>
      </dgm:t>
    </dgm:pt>
    <dgm:pt modelId="{2A5654E8-6325-4E7F-836D-22B36366AF32}" type="sibTrans" cxnId="{59A8BC38-16C7-4230-9FEA-4855D06D3BB5}">
      <dgm:prSet/>
      <dgm:spPr/>
      <dgm:t>
        <a:bodyPr/>
        <a:lstStyle/>
        <a:p>
          <a:endParaRPr lang="en-US" sz="2800">
            <a:solidFill>
              <a:schemeClr val="tx1"/>
            </a:solidFill>
          </a:endParaRPr>
        </a:p>
      </dgm:t>
    </dgm:pt>
    <dgm:pt modelId="{84FC2C2F-F2A3-4790-B6F7-9841E2B17036}" type="pres">
      <dgm:prSet presAssocID="{E42CF323-535E-46E8-A7E2-AF5B84CFEE86}" presName="hierChild1" presStyleCnt="0">
        <dgm:presLayoutVars>
          <dgm:orgChart val="1"/>
          <dgm:chPref val="1"/>
          <dgm:dir/>
          <dgm:animOne val="branch"/>
          <dgm:animLvl val="lvl"/>
          <dgm:resizeHandles/>
        </dgm:presLayoutVars>
      </dgm:prSet>
      <dgm:spPr/>
      <dgm:t>
        <a:bodyPr/>
        <a:lstStyle/>
        <a:p>
          <a:endParaRPr lang="ms-MY"/>
        </a:p>
      </dgm:t>
    </dgm:pt>
    <dgm:pt modelId="{C287502E-047C-4BB3-B67E-EAE738BB9A94}" type="pres">
      <dgm:prSet presAssocID="{A95E4024-211A-4F72-A9C5-54ED73BAF062}" presName="hierRoot1" presStyleCnt="0">
        <dgm:presLayoutVars>
          <dgm:hierBranch val="init"/>
        </dgm:presLayoutVars>
      </dgm:prSet>
      <dgm:spPr/>
    </dgm:pt>
    <dgm:pt modelId="{6A4E89B4-EAA4-4D2D-9F55-FF0145F25988}" type="pres">
      <dgm:prSet presAssocID="{A95E4024-211A-4F72-A9C5-54ED73BAF062}" presName="rootComposite1" presStyleCnt="0"/>
      <dgm:spPr/>
    </dgm:pt>
    <dgm:pt modelId="{390364E3-129C-42E3-82CB-21384A3075F2}" type="pres">
      <dgm:prSet presAssocID="{A95E4024-211A-4F72-A9C5-54ED73BAF062}" presName="rootText1" presStyleLbl="node0" presStyleIdx="0" presStyleCnt="1" custScaleX="125782" custScaleY="53899" custLinFactNeighborX="-178" custLinFactNeighborY="-350">
        <dgm:presLayoutVars>
          <dgm:chPref val="3"/>
        </dgm:presLayoutVars>
      </dgm:prSet>
      <dgm:spPr/>
      <dgm:t>
        <a:bodyPr/>
        <a:lstStyle/>
        <a:p>
          <a:endParaRPr lang="ms-MY"/>
        </a:p>
      </dgm:t>
    </dgm:pt>
    <dgm:pt modelId="{7DABBD79-B013-4480-83AA-D89842BC5534}" type="pres">
      <dgm:prSet presAssocID="{A95E4024-211A-4F72-A9C5-54ED73BAF062}" presName="rootConnector1" presStyleLbl="node1" presStyleIdx="0" presStyleCnt="0"/>
      <dgm:spPr/>
      <dgm:t>
        <a:bodyPr/>
        <a:lstStyle/>
        <a:p>
          <a:endParaRPr lang="ms-MY"/>
        </a:p>
      </dgm:t>
    </dgm:pt>
    <dgm:pt modelId="{2C0DF3A3-0BB6-41DD-A9A8-E92C67108BE1}" type="pres">
      <dgm:prSet presAssocID="{A95E4024-211A-4F72-A9C5-54ED73BAF062}" presName="hierChild2" presStyleCnt="0"/>
      <dgm:spPr/>
    </dgm:pt>
    <dgm:pt modelId="{0B72B0F5-C814-4FAD-80B8-55CB7F161674}" type="pres">
      <dgm:prSet presAssocID="{1B705E1C-5A56-448C-9190-4825054F442E}" presName="Name37" presStyleLbl="parChTrans1D2" presStyleIdx="0" presStyleCnt="3" custSzY="268966"/>
      <dgm:spPr/>
      <dgm:t>
        <a:bodyPr/>
        <a:lstStyle/>
        <a:p>
          <a:endParaRPr lang="ms-MY"/>
        </a:p>
      </dgm:t>
    </dgm:pt>
    <dgm:pt modelId="{0D75BDCB-7E90-4CB6-84AC-C37AA37EF051}" type="pres">
      <dgm:prSet presAssocID="{25A0B7AD-1F86-4F2B-AF6F-E86B52FA0927}" presName="hierRoot2" presStyleCnt="0">
        <dgm:presLayoutVars>
          <dgm:hierBranch val="init"/>
        </dgm:presLayoutVars>
      </dgm:prSet>
      <dgm:spPr/>
    </dgm:pt>
    <dgm:pt modelId="{F512A81D-0475-4AC4-A61C-24ADBAA8BAD5}" type="pres">
      <dgm:prSet presAssocID="{25A0B7AD-1F86-4F2B-AF6F-E86B52FA0927}" presName="rootComposite" presStyleCnt="0"/>
      <dgm:spPr/>
    </dgm:pt>
    <dgm:pt modelId="{A06E04DB-796C-415E-99BC-A1DFFAF4E30E}" type="pres">
      <dgm:prSet presAssocID="{25A0B7AD-1F86-4F2B-AF6F-E86B52FA0927}" presName="rootText" presStyleLbl="node2" presStyleIdx="0" presStyleCnt="3" custScaleY="64907" custLinFactNeighborX="-11939">
        <dgm:presLayoutVars>
          <dgm:chPref val="3"/>
        </dgm:presLayoutVars>
      </dgm:prSet>
      <dgm:spPr/>
      <dgm:t>
        <a:bodyPr/>
        <a:lstStyle/>
        <a:p>
          <a:endParaRPr lang="ms-MY"/>
        </a:p>
      </dgm:t>
    </dgm:pt>
    <dgm:pt modelId="{B91447EA-CC75-4D91-9C96-2FEC53CD0416}" type="pres">
      <dgm:prSet presAssocID="{25A0B7AD-1F86-4F2B-AF6F-E86B52FA0927}" presName="rootConnector" presStyleLbl="node2" presStyleIdx="0" presStyleCnt="3"/>
      <dgm:spPr/>
      <dgm:t>
        <a:bodyPr/>
        <a:lstStyle/>
        <a:p>
          <a:endParaRPr lang="ms-MY"/>
        </a:p>
      </dgm:t>
    </dgm:pt>
    <dgm:pt modelId="{5A1C5FFA-1094-431F-9230-2CB5450E06F2}" type="pres">
      <dgm:prSet presAssocID="{25A0B7AD-1F86-4F2B-AF6F-E86B52FA0927}" presName="hierChild4" presStyleCnt="0"/>
      <dgm:spPr/>
    </dgm:pt>
    <dgm:pt modelId="{5E5D89AF-CA67-411C-9771-CC9D7776782B}" type="pres">
      <dgm:prSet presAssocID="{D37DCB0A-BCD7-42BE-BE37-1B5F5BE3C882}" presName="Name37" presStyleLbl="parChTrans1D3" presStyleIdx="0" presStyleCnt="13"/>
      <dgm:spPr/>
      <dgm:t>
        <a:bodyPr/>
        <a:lstStyle/>
        <a:p>
          <a:endParaRPr lang="ms-MY"/>
        </a:p>
      </dgm:t>
    </dgm:pt>
    <dgm:pt modelId="{C5D8EEC3-11C1-45A4-862E-FF4D78135E22}" type="pres">
      <dgm:prSet presAssocID="{8860F0BB-D529-4E20-8022-658D5B39D67D}" presName="hierRoot2" presStyleCnt="0">
        <dgm:presLayoutVars>
          <dgm:hierBranch val="init"/>
        </dgm:presLayoutVars>
      </dgm:prSet>
      <dgm:spPr/>
    </dgm:pt>
    <dgm:pt modelId="{48A8E87A-C9DA-40DC-8590-0A257BA05D46}" type="pres">
      <dgm:prSet presAssocID="{8860F0BB-D529-4E20-8022-658D5B39D67D}" presName="rootComposite" presStyleCnt="0"/>
      <dgm:spPr/>
    </dgm:pt>
    <dgm:pt modelId="{6D5A2571-960D-44A9-A105-E6AA6BAC7FC4}" type="pres">
      <dgm:prSet presAssocID="{8860F0BB-D529-4E20-8022-658D5B39D67D}" presName="rootText" presStyleLbl="node3" presStyleIdx="0" presStyleCnt="13" custScaleX="66004" custScaleY="53316" custLinFactNeighborX="-11939" custLinFactNeighborY="-11492">
        <dgm:presLayoutVars>
          <dgm:chPref val="3"/>
        </dgm:presLayoutVars>
      </dgm:prSet>
      <dgm:spPr/>
      <dgm:t>
        <a:bodyPr/>
        <a:lstStyle/>
        <a:p>
          <a:endParaRPr lang="ms-MY"/>
        </a:p>
      </dgm:t>
    </dgm:pt>
    <dgm:pt modelId="{278532BC-EF67-405E-B6BB-3FE7A449A99F}" type="pres">
      <dgm:prSet presAssocID="{8860F0BB-D529-4E20-8022-658D5B39D67D}" presName="rootConnector" presStyleLbl="node3" presStyleIdx="0" presStyleCnt="13"/>
      <dgm:spPr/>
      <dgm:t>
        <a:bodyPr/>
        <a:lstStyle/>
        <a:p>
          <a:endParaRPr lang="ms-MY"/>
        </a:p>
      </dgm:t>
    </dgm:pt>
    <dgm:pt modelId="{D85A1AF0-DC63-4BA8-8BDC-FA2B33995940}" type="pres">
      <dgm:prSet presAssocID="{8860F0BB-D529-4E20-8022-658D5B39D67D}" presName="hierChild4" presStyleCnt="0"/>
      <dgm:spPr/>
    </dgm:pt>
    <dgm:pt modelId="{EBFFA026-23A0-4A76-9552-67FC351BE40F}" type="pres">
      <dgm:prSet presAssocID="{8860F0BB-D529-4E20-8022-658D5B39D67D}" presName="hierChild5" presStyleCnt="0"/>
      <dgm:spPr/>
    </dgm:pt>
    <dgm:pt modelId="{8A96CC9E-866C-435C-A919-588755790344}" type="pres">
      <dgm:prSet presAssocID="{AF316481-2485-41B8-8F56-7FA8C86939F0}" presName="Name37" presStyleLbl="parChTrans1D3" presStyleIdx="1" presStyleCnt="13"/>
      <dgm:spPr/>
      <dgm:t>
        <a:bodyPr/>
        <a:lstStyle/>
        <a:p>
          <a:endParaRPr lang="ms-MY"/>
        </a:p>
      </dgm:t>
    </dgm:pt>
    <dgm:pt modelId="{02CD9FF2-7950-4BED-A73C-27F61ACF34FE}" type="pres">
      <dgm:prSet presAssocID="{D42822F4-5635-4B6E-BF39-A75FDC4F50E7}" presName="hierRoot2" presStyleCnt="0">
        <dgm:presLayoutVars>
          <dgm:hierBranch val="init"/>
        </dgm:presLayoutVars>
      </dgm:prSet>
      <dgm:spPr/>
    </dgm:pt>
    <dgm:pt modelId="{DC222809-B279-4EDD-A5F6-57C24952B181}" type="pres">
      <dgm:prSet presAssocID="{D42822F4-5635-4B6E-BF39-A75FDC4F50E7}" presName="rootComposite" presStyleCnt="0"/>
      <dgm:spPr/>
    </dgm:pt>
    <dgm:pt modelId="{1282EF36-7781-44D8-AFD8-3C2762226C8A}" type="pres">
      <dgm:prSet presAssocID="{D42822F4-5635-4B6E-BF39-A75FDC4F50E7}" presName="rootText" presStyleLbl="node3" presStyleIdx="1" presStyleCnt="13" custScaleX="66004" custScaleY="53316" custLinFactNeighborX="-11939" custLinFactNeighborY="-43667">
        <dgm:presLayoutVars>
          <dgm:chPref val="3"/>
        </dgm:presLayoutVars>
      </dgm:prSet>
      <dgm:spPr/>
      <dgm:t>
        <a:bodyPr/>
        <a:lstStyle/>
        <a:p>
          <a:endParaRPr lang="ms-MY"/>
        </a:p>
      </dgm:t>
    </dgm:pt>
    <dgm:pt modelId="{768F6930-ECAF-4F1A-A581-A984B4CB5C96}" type="pres">
      <dgm:prSet presAssocID="{D42822F4-5635-4B6E-BF39-A75FDC4F50E7}" presName="rootConnector" presStyleLbl="node3" presStyleIdx="1" presStyleCnt="13"/>
      <dgm:spPr/>
      <dgm:t>
        <a:bodyPr/>
        <a:lstStyle/>
        <a:p>
          <a:endParaRPr lang="ms-MY"/>
        </a:p>
      </dgm:t>
    </dgm:pt>
    <dgm:pt modelId="{F95B8CC0-A541-4222-8CC3-83498427EB09}" type="pres">
      <dgm:prSet presAssocID="{D42822F4-5635-4B6E-BF39-A75FDC4F50E7}" presName="hierChild4" presStyleCnt="0"/>
      <dgm:spPr/>
    </dgm:pt>
    <dgm:pt modelId="{DDB09B6E-EEAB-4D0F-B9BB-59BB57551B3F}" type="pres">
      <dgm:prSet presAssocID="{D42822F4-5635-4B6E-BF39-A75FDC4F50E7}" presName="hierChild5" presStyleCnt="0"/>
      <dgm:spPr/>
    </dgm:pt>
    <dgm:pt modelId="{05692F5D-953F-47CF-A6CE-14F2BD93DE91}" type="pres">
      <dgm:prSet presAssocID="{0DB63DD2-8F71-4AA7-9CAE-9D6B273C3A30}" presName="Name37" presStyleLbl="parChTrans1D3" presStyleIdx="2" presStyleCnt="13"/>
      <dgm:spPr/>
      <dgm:t>
        <a:bodyPr/>
        <a:lstStyle/>
        <a:p>
          <a:endParaRPr lang="ms-MY"/>
        </a:p>
      </dgm:t>
    </dgm:pt>
    <dgm:pt modelId="{E2DB766F-42A1-4D73-9360-2C4851B326FA}" type="pres">
      <dgm:prSet presAssocID="{611EC889-6876-40C4-B482-2AF35FF56104}" presName="hierRoot2" presStyleCnt="0">
        <dgm:presLayoutVars>
          <dgm:hierBranch val="init"/>
        </dgm:presLayoutVars>
      </dgm:prSet>
      <dgm:spPr/>
    </dgm:pt>
    <dgm:pt modelId="{E650CE07-C8D3-492F-A3A3-62BD3A1A8998}" type="pres">
      <dgm:prSet presAssocID="{611EC889-6876-40C4-B482-2AF35FF56104}" presName="rootComposite" presStyleCnt="0"/>
      <dgm:spPr/>
    </dgm:pt>
    <dgm:pt modelId="{82438E84-9B0D-4E75-AAFF-173F17F8A0A9}" type="pres">
      <dgm:prSet presAssocID="{611EC889-6876-40C4-B482-2AF35FF56104}" presName="rootText" presStyleLbl="node3" presStyleIdx="2" presStyleCnt="13" custScaleX="66004" custScaleY="53316" custLinFactNeighborX="-11939" custLinFactNeighborY="-74687">
        <dgm:presLayoutVars>
          <dgm:chPref val="3"/>
        </dgm:presLayoutVars>
      </dgm:prSet>
      <dgm:spPr/>
      <dgm:t>
        <a:bodyPr/>
        <a:lstStyle/>
        <a:p>
          <a:endParaRPr lang="ms-MY"/>
        </a:p>
      </dgm:t>
    </dgm:pt>
    <dgm:pt modelId="{C261E048-1A07-434A-A29E-E84CE374E3C2}" type="pres">
      <dgm:prSet presAssocID="{611EC889-6876-40C4-B482-2AF35FF56104}" presName="rootConnector" presStyleLbl="node3" presStyleIdx="2" presStyleCnt="13"/>
      <dgm:spPr/>
      <dgm:t>
        <a:bodyPr/>
        <a:lstStyle/>
        <a:p>
          <a:endParaRPr lang="ms-MY"/>
        </a:p>
      </dgm:t>
    </dgm:pt>
    <dgm:pt modelId="{C24D4D44-9F39-4062-942B-CFAB946214BC}" type="pres">
      <dgm:prSet presAssocID="{611EC889-6876-40C4-B482-2AF35FF56104}" presName="hierChild4" presStyleCnt="0"/>
      <dgm:spPr/>
    </dgm:pt>
    <dgm:pt modelId="{37526CB4-3C24-4068-A582-5E99DC70EA0A}" type="pres">
      <dgm:prSet presAssocID="{611EC889-6876-40C4-B482-2AF35FF56104}" presName="hierChild5" presStyleCnt="0"/>
      <dgm:spPr/>
    </dgm:pt>
    <dgm:pt modelId="{A44020C0-F9E9-443A-A81C-69259B981AFF}" type="pres">
      <dgm:prSet presAssocID="{EBAE9A8E-73D2-4682-B2D7-40C9C4943F61}" presName="Name37" presStyleLbl="parChTrans1D3" presStyleIdx="3" presStyleCnt="13"/>
      <dgm:spPr/>
      <dgm:t>
        <a:bodyPr/>
        <a:lstStyle/>
        <a:p>
          <a:endParaRPr lang="ms-MY"/>
        </a:p>
      </dgm:t>
    </dgm:pt>
    <dgm:pt modelId="{33FA54FF-26BA-4C09-8CA2-041735BA3252}" type="pres">
      <dgm:prSet presAssocID="{F8B58ED3-A074-4625-BD80-D67325B073D1}" presName="hierRoot2" presStyleCnt="0">
        <dgm:presLayoutVars>
          <dgm:hierBranch val="init"/>
        </dgm:presLayoutVars>
      </dgm:prSet>
      <dgm:spPr/>
    </dgm:pt>
    <dgm:pt modelId="{DC570ECE-E532-4E4A-BD9E-C1EB07372602}" type="pres">
      <dgm:prSet presAssocID="{F8B58ED3-A074-4625-BD80-D67325B073D1}" presName="rootComposite" presStyleCnt="0"/>
      <dgm:spPr/>
    </dgm:pt>
    <dgm:pt modelId="{7A2EC511-01E0-437A-BB92-B3975C5C3D84}" type="pres">
      <dgm:prSet presAssocID="{F8B58ED3-A074-4625-BD80-D67325B073D1}" presName="rootText" presStyleLbl="node3" presStyleIdx="3" presStyleCnt="13" custScaleX="66004" custScaleY="53316" custLinFactY="-6865" custLinFactNeighborX="-12514" custLinFactNeighborY="-100000">
        <dgm:presLayoutVars>
          <dgm:chPref val="3"/>
        </dgm:presLayoutVars>
      </dgm:prSet>
      <dgm:spPr/>
      <dgm:t>
        <a:bodyPr/>
        <a:lstStyle/>
        <a:p>
          <a:endParaRPr lang="ms-MY"/>
        </a:p>
      </dgm:t>
    </dgm:pt>
    <dgm:pt modelId="{F6A90755-1533-4E42-92C1-EEA1BD3D09F6}" type="pres">
      <dgm:prSet presAssocID="{F8B58ED3-A074-4625-BD80-D67325B073D1}" presName="rootConnector" presStyleLbl="node3" presStyleIdx="3" presStyleCnt="13"/>
      <dgm:spPr/>
      <dgm:t>
        <a:bodyPr/>
        <a:lstStyle/>
        <a:p>
          <a:endParaRPr lang="ms-MY"/>
        </a:p>
      </dgm:t>
    </dgm:pt>
    <dgm:pt modelId="{BC4E5C84-10BA-48F4-9029-67424206C907}" type="pres">
      <dgm:prSet presAssocID="{F8B58ED3-A074-4625-BD80-D67325B073D1}" presName="hierChild4" presStyleCnt="0"/>
      <dgm:spPr/>
    </dgm:pt>
    <dgm:pt modelId="{D98ECB86-C7EC-4414-9B83-547909922C30}" type="pres">
      <dgm:prSet presAssocID="{F8B58ED3-A074-4625-BD80-D67325B073D1}" presName="hierChild5" presStyleCnt="0"/>
      <dgm:spPr/>
    </dgm:pt>
    <dgm:pt modelId="{DCF0AA81-DCDE-4513-9988-8E7898CEF653}" type="pres">
      <dgm:prSet presAssocID="{41CA23E9-559D-4BA8-A1E8-E3C3DA4F4D76}" presName="Name37" presStyleLbl="parChTrans1D3" presStyleIdx="4" presStyleCnt="13"/>
      <dgm:spPr/>
      <dgm:t>
        <a:bodyPr/>
        <a:lstStyle/>
        <a:p>
          <a:endParaRPr lang="ms-MY"/>
        </a:p>
      </dgm:t>
    </dgm:pt>
    <dgm:pt modelId="{52151555-AF3B-4298-A677-A358B4C8FAFA}" type="pres">
      <dgm:prSet presAssocID="{3710DD36-D40F-4AF1-B9DE-7BDB973A1FC1}" presName="hierRoot2" presStyleCnt="0">
        <dgm:presLayoutVars>
          <dgm:hierBranch val="init"/>
        </dgm:presLayoutVars>
      </dgm:prSet>
      <dgm:spPr/>
    </dgm:pt>
    <dgm:pt modelId="{364076A4-1A78-48FC-8734-6DF3D41E6CA8}" type="pres">
      <dgm:prSet presAssocID="{3710DD36-D40F-4AF1-B9DE-7BDB973A1FC1}" presName="rootComposite" presStyleCnt="0"/>
      <dgm:spPr/>
    </dgm:pt>
    <dgm:pt modelId="{786CA643-8B64-4CB2-A6A9-043099F39607}" type="pres">
      <dgm:prSet presAssocID="{3710DD36-D40F-4AF1-B9DE-7BDB973A1FC1}" presName="rootText" presStyleLbl="node3" presStyleIdx="4" presStyleCnt="13" custScaleX="66004" custScaleY="53316" custLinFactY="-38669" custLinFactNeighborX="-12514" custLinFactNeighborY="-100000">
        <dgm:presLayoutVars>
          <dgm:chPref val="3"/>
        </dgm:presLayoutVars>
      </dgm:prSet>
      <dgm:spPr/>
      <dgm:t>
        <a:bodyPr/>
        <a:lstStyle/>
        <a:p>
          <a:endParaRPr lang="ms-MY"/>
        </a:p>
      </dgm:t>
    </dgm:pt>
    <dgm:pt modelId="{8296D70A-1BD7-4482-A5FE-2073FEBD3F80}" type="pres">
      <dgm:prSet presAssocID="{3710DD36-D40F-4AF1-B9DE-7BDB973A1FC1}" presName="rootConnector" presStyleLbl="node3" presStyleIdx="4" presStyleCnt="13"/>
      <dgm:spPr/>
      <dgm:t>
        <a:bodyPr/>
        <a:lstStyle/>
        <a:p>
          <a:endParaRPr lang="ms-MY"/>
        </a:p>
      </dgm:t>
    </dgm:pt>
    <dgm:pt modelId="{53772181-E16A-4152-A5CB-AAF3A7C813EF}" type="pres">
      <dgm:prSet presAssocID="{3710DD36-D40F-4AF1-B9DE-7BDB973A1FC1}" presName="hierChild4" presStyleCnt="0"/>
      <dgm:spPr/>
    </dgm:pt>
    <dgm:pt modelId="{CE88DE98-97FB-42AC-9CFD-F11AD4B4FB78}" type="pres">
      <dgm:prSet presAssocID="{3710DD36-D40F-4AF1-B9DE-7BDB973A1FC1}" presName="hierChild5" presStyleCnt="0"/>
      <dgm:spPr/>
    </dgm:pt>
    <dgm:pt modelId="{387AC6E2-9190-4E06-835C-9EFA52DAD7F9}" type="pres">
      <dgm:prSet presAssocID="{25A0B7AD-1F86-4F2B-AF6F-E86B52FA0927}" presName="hierChild5" presStyleCnt="0"/>
      <dgm:spPr/>
    </dgm:pt>
    <dgm:pt modelId="{2BA8EC6B-F5FE-44A7-BFF8-A8F4C0777C39}" type="pres">
      <dgm:prSet presAssocID="{B1572E5C-E5B2-4C1A-B45D-62F8AE2F0215}" presName="Name37" presStyleLbl="parChTrans1D2" presStyleIdx="1" presStyleCnt="3" custSzY="268966"/>
      <dgm:spPr/>
      <dgm:t>
        <a:bodyPr/>
        <a:lstStyle/>
        <a:p>
          <a:endParaRPr lang="ms-MY"/>
        </a:p>
      </dgm:t>
    </dgm:pt>
    <dgm:pt modelId="{1D6F727A-28A1-49A3-A8FD-4DBF563728E2}" type="pres">
      <dgm:prSet presAssocID="{7EF73703-D6CF-4027-AD0B-A1C4CCD2EEB7}" presName="hierRoot2" presStyleCnt="0">
        <dgm:presLayoutVars>
          <dgm:hierBranch val="init"/>
        </dgm:presLayoutVars>
      </dgm:prSet>
      <dgm:spPr/>
    </dgm:pt>
    <dgm:pt modelId="{621346E8-5C3F-4C45-9F84-F02D0F131F69}" type="pres">
      <dgm:prSet presAssocID="{7EF73703-D6CF-4027-AD0B-A1C4CCD2EEB7}" presName="rootComposite" presStyleCnt="0"/>
      <dgm:spPr/>
    </dgm:pt>
    <dgm:pt modelId="{3FDE821C-AF52-448D-A2B7-EA30D6286D3B}" type="pres">
      <dgm:prSet presAssocID="{7EF73703-D6CF-4027-AD0B-A1C4CCD2EEB7}" presName="rootText" presStyleLbl="node2" presStyleIdx="1" presStyleCnt="3" custScaleY="64907" custLinFactNeighborX="30454">
        <dgm:presLayoutVars>
          <dgm:chPref val="3"/>
        </dgm:presLayoutVars>
      </dgm:prSet>
      <dgm:spPr/>
      <dgm:t>
        <a:bodyPr/>
        <a:lstStyle/>
        <a:p>
          <a:endParaRPr lang="ms-MY"/>
        </a:p>
      </dgm:t>
    </dgm:pt>
    <dgm:pt modelId="{BD4F4ED2-F3C5-4314-939B-9B6BEE43B536}" type="pres">
      <dgm:prSet presAssocID="{7EF73703-D6CF-4027-AD0B-A1C4CCD2EEB7}" presName="rootConnector" presStyleLbl="node2" presStyleIdx="1" presStyleCnt="3"/>
      <dgm:spPr/>
      <dgm:t>
        <a:bodyPr/>
        <a:lstStyle/>
        <a:p>
          <a:endParaRPr lang="ms-MY"/>
        </a:p>
      </dgm:t>
    </dgm:pt>
    <dgm:pt modelId="{2FF01FBD-BC12-4E4C-B726-F692A06434E8}" type="pres">
      <dgm:prSet presAssocID="{7EF73703-D6CF-4027-AD0B-A1C4CCD2EEB7}" presName="hierChild4" presStyleCnt="0"/>
      <dgm:spPr/>
    </dgm:pt>
    <dgm:pt modelId="{4791FC91-9C28-49E8-A14D-CD2852372775}" type="pres">
      <dgm:prSet presAssocID="{2F5936BD-1275-4137-8B7F-39339C5731C7}" presName="Name37" presStyleLbl="parChTrans1D3" presStyleIdx="5" presStyleCnt="13"/>
      <dgm:spPr/>
      <dgm:t>
        <a:bodyPr/>
        <a:lstStyle/>
        <a:p>
          <a:endParaRPr lang="ms-MY"/>
        </a:p>
      </dgm:t>
    </dgm:pt>
    <dgm:pt modelId="{B426D312-B653-4D99-8C57-C28D54BB8DD3}" type="pres">
      <dgm:prSet presAssocID="{B0DACAF1-1925-42BB-A31B-5843DDA504F7}" presName="hierRoot2" presStyleCnt="0">
        <dgm:presLayoutVars>
          <dgm:hierBranch val="init"/>
        </dgm:presLayoutVars>
      </dgm:prSet>
      <dgm:spPr/>
    </dgm:pt>
    <dgm:pt modelId="{350A0AE8-BABF-452F-912C-352B037CA5A0}" type="pres">
      <dgm:prSet presAssocID="{B0DACAF1-1925-42BB-A31B-5843DDA504F7}" presName="rootComposite" presStyleCnt="0"/>
      <dgm:spPr/>
    </dgm:pt>
    <dgm:pt modelId="{10C960A1-C739-429A-B27B-4F40162798A8}" type="pres">
      <dgm:prSet presAssocID="{B0DACAF1-1925-42BB-A31B-5843DDA504F7}" presName="rootText" presStyleLbl="node3" presStyleIdx="5" presStyleCnt="13" custScaleX="66004" custScaleY="53316" custLinFactNeighborX="30454" custLinFactNeighborY="-11492">
        <dgm:presLayoutVars>
          <dgm:chPref val="3"/>
        </dgm:presLayoutVars>
      </dgm:prSet>
      <dgm:spPr/>
      <dgm:t>
        <a:bodyPr/>
        <a:lstStyle/>
        <a:p>
          <a:endParaRPr lang="ms-MY"/>
        </a:p>
      </dgm:t>
    </dgm:pt>
    <dgm:pt modelId="{C9F02EAB-FD59-4EFC-ADDE-6CF0D51134A4}" type="pres">
      <dgm:prSet presAssocID="{B0DACAF1-1925-42BB-A31B-5843DDA504F7}" presName="rootConnector" presStyleLbl="node3" presStyleIdx="5" presStyleCnt="13"/>
      <dgm:spPr/>
      <dgm:t>
        <a:bodyPr/>
        <a:lstStyle/>
        <a:p>
          <a:endParaRPr lang="ms-MY"/>
        </a:p>
      </dgm:t>
    </dgm:pt>
    <dgm:pt modelId="{B38BA7D5-27D1-4A01-BC27-C1B2CBEC4595}" type="pres">
      <dgm:prSet presAssocID="{B0DACAF1-1925-42BB-A31B-5843DDA504F7}" presName="hierChild4" presStyleCnt="0"/>
      <dgm:spPr/>
    </dgm:pt>
    <dgm:pt modelId="{3E8162E8-04C6-4ABF-A316-A51178684B07}" type="pres">
      <dgm:prSet presAssocID="{B0DACAF1-1925-42BB-A31B-5843DDA504F7}" presName="hierChild5" presStyleCnt="0"/>
      <dgm:spPr/>
    </dgm:pt>
    <dgm:pt modelId="{4DED2D6C-2E5A-4FCA-B2DE-A9A87F960D24}" type="pres">
      <dgm:prSet presAssocID="{7FB1DBFA-864B-4CD3-862C-6E2C8DC205C7}" presName="Name37" presStyleLbl="parChTrans1D3" presStyleIdx="6" presStyleCnt="13"/>
      <dgm:spPr/>
      <dgm:t>
        <a:bodyPr/>
        <a:lstStyle/>
        <a:p>
          <a:endParaRPr lang="ms-MY"/>
        </a:p>
      </dgm:t>
    </dgm:pt>
    <dgm:pt modelId="{62ABC5C2-42F0-46E6-9A4C-DE98D4ED89A6}" type="pres">
      <dgm:prSet presAssocID="{B1D75196-B6D3-4900-9485-2B449C644EB8}" presName="hierRoot2" presStyleCnt="0">
        <dgm:presLayoutVars>
          <dgm:hierBranch val="init"/>
        </dgm:presLayoutVars>
      </dgm:prSet>
      <dgm:spPr/>
    </dgm:pt>
    <dgm:pt modelId="{A6AE2494-5D8C-4035-AB0B-7457E64455D6}" type="pres">
      <dgm:prSet presAssocID="{B1D75196-B6D3-4900-9485-2B449C644EB8}" presName="rootComposite" presStyleCnt="0"/>
      <dgm:spPr/>
    </dgm:pt>
    <dgm:pt modelId="{985F04FE-887E-4A3F-8177-1212086DED45}" type="pres">
      <dgm:prSet presAssocID="{B1D75196-B6D3-4900-9485-2B449C644EB8}" presName="rootText" presStyleLbl="node3" presStyleIdx="6" presStyleCnt="13" custScaleX="66004" custScaleY="53316" custLinFactNeighborX="30454" custLinFactNeighborY="-44817">
        <dgm:presLayoutVars>
          <dgm:chPref val="3"/>
        </dgm:presLayoutVars>
      </dgm:prSet>
      <dgm:spPr/>
      <dgm:t>
        <a:bodyPr/>
        <a:lstStyle/>
        <a:p>
          <a:endParaRPr lang="ms-MY"/>
        </a:p>
      </dgm:t>
    </dgm:pt>
    <dgm:pt modelId="{F69E881A-59F3-463D-8F28-0FD36CDC6419}" type="pres">
      <dgm:prSet presAssocID="{B1D75196-B6D3-4900-9485-2B449C644EB8}" presName="rootConnector" presStyleLbl="node3" presStyleIdx="6" presStyleCnt="13"/>
      <dgm:spPr/>
      <dgm:t>
        <a:bodyPr/>
        <a:lstStyle/>
        <a:p>
          <a:endParaRPr lang="ms-MY"/>
        </a:p>
      </dgm:t>
    </dgm:pt>
    <dgm:pt modelId="{E04F470E-CDCB-4382-A418-D63741498C42}" type="pres">
      <dgm:prSet presAssocID="{B1D75196-B6D3-4900-9485-2B449C644EB8}" presName="hierChild4" presStyleCnt="0"/>
      <dgm:spPr/>
    </dgm:pt>
    <dgm:pt modelId="{19DF0446-DCAB-41EF-B285-34BB80345051}" type="pres">
      <dgm:prSet presAssocID="{B1D75196-B6D3-4900-9485-2B449C644EB8}" presName="hierChild5" presStyleCnt="0"/>
      <dgm:spPr/>
    </dgm:pt>
    <dgm:pt modelId="{C583B654-5D53-4E2D-BBE7-63E10414C51F}" type="pres">
      <dgm:prSet presAssocID="{766D6BED-B745-436C-B4DA-6D049AAB904F}" presName="Name37" presStyleLbl="parChTrans1D3" presStyleIdx="7" presStyleCnt="13"/>
      <dgm:spPr/>
      <dgm:t>
        <a:bodyPr/>
        <a:lstStyle/>
        <a:p>
          <a:endParaRPr lang="ms-MY"/>
        </a:p>
      </dgm:t>
    </dgm:pt>
    <dgm:pt modelId="{AD162072-2BD5-434D-833E-886DB5848848}" type="pres">
      <dgm:prSet presAssocID="{11B6EAE7-3AFF-430B-A25C-47CB498CBB3A}" presName="hierRoot2" presStyleCnt="0">
        <dgm:presLayoutVars>
          <dgm:hierBranch val="init"/>
        </dgm:presLayoutVars>
      </dgm:prSet>
      <dgm:spPr/>
    </dgm:pt>
    <dgm:pt modelId="{479FCB16-A8FC-4887-A3D2-C69EFD15D5FD}" type="pres">
      <dgm:prSet presAssocID="{11B6EAE7-3AFF-430B-A25C-47CB498CBB3A}" presName="rootComposite" presStyleCnt="0"/>
      <dgm:spPr/>
    </dgm:pt>
    <dgm:pt modelId="{EDABCF03-2154-4D7E-9A15-9316ED706750}" type="pres">
      <dgm:prSet presAssocID="{11B6EAE7-3AFF-430B-A25C-47CB498CBB3A}" presName="rootText" presStyleLbl="node3" presStyleIdx="7" presStyleCnt="13" custScaleX="66004" custScaleY="53316" custLinFactNeighborX="30454" custLinFactNeighborY="-78141">
        <dgm:presLayoutVars>
          <dgm:chPref val="3"/>
        </dgm:presLayoutVars>
      </dgm:prSet>
      <dgm:spPr/>
      <dgm:t>
        <a:bodyPr/>
        <a:lstStyle/>
        <a:p>
          <a:endParaRPr lang="ms-MY"/>
        </a:p>
      </dgm:t>
    </dgm:pt>
    <dgm:pt modelId="{55B88C87-7F06-4BA9-A3BE-CC84B5B96410}" type="pres">
      <dgm:prSet presAssocID="{11B6EAE7-3AFF-430B-A25C-47CB498CBB3A}" presName="rootConnector" presStyleLbl="node3" presStyleIdx="7" presStyleCnt="13"/>
      <dgm:spPr/>
      <dgm:t>
        <a:bodyPr/>
        <a:lstStyle/>
        <a:p>
          <a:endParaRPr lang="ms-MY"/>
        </a:p>
      </dgm:t>
    </dgm:pt>
    <dgm:pt modelId="{697AC6DB-55C2-41AE-B7E9-B12CDDADDE4B}" type="pres">
      <dgm:prSet presAssocID="{11B6EAE7-3AFF-430B-A25C-47CB498CBB3A}" presName="hierChild4" presStyleCnt="0"/>
      <dgm:spPr/>
    </dgm:pt>
    <dgm:pt modelId="{8AB4F36D-D6DD-4A3A-A947-6FDD74BBF9E6}" type="pres">
      <dgm:prSet presAssocID="{11B6EAE7-3AFF-430B-A25C-47CB498CBB3A}" presName="hierChild5" presStyleCnt="0"/>
      <dgm:spPr/>
    </dgm:pt>
    <dgm:pt modelId="{42AE57D6-5448-41D7-AE01-F417C0166778}" type="pres">
      <dgm:prSet presAssocID="{A71CD3C4-9F5F-4B63-B03F-B182CE63130E}" presName="Name37" presStyleLbl="parChTrans1D3" presStyleIdx="8" presStyleCnt="13"/>
      <dgm:spPr/>
      <dgm:t>
        <a:bodyPr/>
        <a:lstStyle/>
        <a:p>
          <a:endParaRPr lang="ms-MY"/>
        </a:p>
      </dgm:t>
    </dgm:pt>
    <dgm:pt modelId="{75EB81C9-86AE-433B-8FF9-E21FDFAC75EC}" type="pres">
      <dgm:prSet presAssocID="{2DE76F1C-4135-4B53-A438-E643D46EAC67}" presName="hierRoot2" presStyleCnt="0">
        <dgm:presLayoutVars>
          <dgm:hierBranch val="init"/>
        </dgm:presLayoutVars>
      </dgm:prSet>
      <dgm:spPr/>
    </dgm:pt>
    <dgm:pt modelId="{135C1C62-089B-4003-BE85-2270F5C743F9}" type="pres">
      <dgm:prSet presAssocID="{2DE76F1C-4135-4B53-A438-E643D46EAC67}" presName="rootComposite" presStyleCnt="0"/>
      <dgm:spPr/>
    </dgm:pt>
    <dgm:pt modelId="{9D758479-4704-4EC6-B8C4-4C9CF945992F}" type="pres">
      <dgm:prSet presAssocID="{2DE76F1C-4135-4B53-A438-E643D46EAC67}" presName="rootText" presStyleLbl="node3" presStyleIdx="8" presStyleCnt="13" custScaleX="66004" custScaleY="53316" custLinFactY="-11465" custLinFactNeighborX="30454" custLinFactNeighborY="-100000">
        <dgm:presLayoutVars>
          <dgm:chPref val="3"/>
        </dgm:presLayoutVars>
      </dgm:prSet>
      <dgm:spPr/>
      <dgm:t>
        <a:bodyPr/>
        <a:lstStyle/>
        <a:p>
          <a:endParaRPr lang="ms-MY"/>
        </a:p>
      </dgm:t>
    </dgm:pt>
    <dgm:pt modelId="{3BC8619B-0177-4B11-918B-45FF882E77E5}" type="pres">
      <dgm:prSet presAssocID="{2DE76F1C-4135-4B53-A438-E643D46EAC67}" presName="rootConnector" presStyleLbl="node3" presStyleIdx="8" presStyleCnt="13"/>
      <dgm:spPr/>
      <dgm:t>
        <a:bodyPr/>
        <a:lstStyle/>
        <a:p>
          <a:endParaRPr lang="ms-MY"/>
        </a:p>
      </dgm:t>
    </dgm:pt>
    <dgm:pt modelId="{8070DA11-3537-4647-8910-7B1E5B1753F3}" type="pres">
      <dgm:prSet presAssocID="{2DE76F1C-4135-4B53-A438-E643D46EAC67}" presName="hierChild4" presStyleCnt="0"/>
      <dgm:spPr/>
    </dgm:pt>
    <dgm:pt modelId="{C78FD694-6804-414C-8215-7C88DBED2FDC}" type="pres">
      <dgm:prSet presAssocID="{2DE76F1C-4135-4B53-A438-E643D46EAC67}" presName="hierChild5" presStyleCnt="0"/>
      <dgm:spPr/>
    </dgm:pt>
    <dgm:pt modelId="{64D38824-1342-4F8E-B1B2-E6A8F406DD60}" type="pres">
      <dgm:prSet presAssocID="{DF400D30-75FB-4B3C-8F40-FA4BC6ECB495}" presName="Name37" presStyleLbl="parChTrans1D3" presStyleIdx="9" presStyleCnt="13"/>
      <dgm:spPr/>
      <dgm:t>
        <a:bodyPr/>
        <a:lstStyle/>
        <a:p>
          <a:endParaRPr lang="ms-MY"/>
        </a:p>
      </dgm:t>
    </dgm:pt>
    <dgm:pt modelId="{328DBA86-1B58-480E-86C8-D0D11571524B}" type="pres">
      <dgm:prSet presAssocID="{328D58D5-0306-4921-83FD-BAFFCFCCFAF2}" presName="hierRoot2" presStyleCnt="0">
        <dgm:presLayoutVars>
          <dgm:hierBranch val="init"/>
        </dgm:presLayoutVars>
      </dgm:prSet>
      <dgm:spPr/>
    </dgm:pt>
    <dgm:pt modelId="{45BC41A1-7FC8-4BFA-A072-A9D81E026DFE}" type="pres">
      <dgm:prSet presAssocID="{328D58D5-0306-4921-83FD-BAFFCFCCFAF2}" presName="rootComposite" presStyleCnt="0"/>
      <dgm:spPr/>
    </dgm:pt>
    <dgm:pt modelId="{F02C4DBC-64E1-4525-8629-41BD9C8865CC}" type="pres">
      <dgm:prSet presAssocID="{328D58D5-0306-4921-83FD-BAFFCFCCFAF2}" presName="rootText" presStyleLbl="node3" presStyleIdx="9" presStyleCnt="13" custScaleX="66004" custScaleY="53316" custLinFactY="-44418" custLinFactNeighborX="30454" custLinFactNeighborY="-100000">
        <dgm:presLayoutVars>
          <dgm:chPref val="3"/>
        </dgm:presLayoutVars>
      </dgm:prSet>
      <dgm:spPr/>
      <dgm:t>
        <a:bodyPr/>
        <a:lstStyle/>
        <a:p>
          <a:endParaRPr lang="ms-MY"/>
        </a:p>
      </dgm:t>
    </dgm:pt>
    <dgm:pt modelId="{A6658076-9A5E-471D-B37C-AEF391217DF6}" type="pres">
      <dgm:prSet presAssocID="{328D58D5-0306-4921-83FD-BAFFCFCCFAF2}" presName="rootConnector" presStyleLbl="node3" presStyleIdx="9" presStyleCnt="13"/>
      <dgm:spPr/>
      <dgm:t>
        <a:bodyPr/>
        <a:lstStyle/>
        <a:p>
          <a:endParaRPr lang="ms-MY"/>
        </a:p>
      </dgm:t>
    </dgm:pt>
    <dgm:pt modelId="{C3F30928-ED50-4BD7-AD56-D78BB0F7EBBE}" type="pres">
      <dgm:prSet presAssocID="{328D58D5-0306-4921-83FD-BAFFCFCCFAF2}" presName="hierChild4" presStyleCnt="0"/>
      <dgm:spPr/>
    </dgm:pt>
    <dgm:pt modelId="{D72A14F6-E9C4-463D-ABBC-805B22CD2D03}" type="pres">
      <dgm:prSet presAssocID="{328D58D5-0306-4921-83FD-BAFFCFCCFAF2}" presName="hierChild5" presStyleCnt="0"/>
      <dgm:spPr/>
    </dgm:pt>
    <dgm:pt modelId="{769C0919-F8D6-4D58-BB09-D937246CF56F}" type="pres">
      <dgm:prSet presAssocID="{7EF73703-D6CF-4027-AD0B-A1C4CCD2EEB7}" presName="hierChild5" presStyleCnt="0"/>
      <dgm:spPr/>
    </dgm:pt>
    <dgm:pt modelId="{7681982B-1DDB-4210-A546-5A59D57FF1B7}" type="pres">
      <dgm:prSet presAssocID="{6E62FBFB-6782-4CD2-821F-B8B19B2BBFE5}" presName="Name37" presStyleLbl="parChTrans1D2" presStyleIdx="2" presStyleCnt="3" custSzY="268966"/>
      <dgm:spPr/>
      <dgm:t>
        <a:bodyPr/>
        <a:lstStyle/>
        <a:p>
          <a:endParaRPr lang="ms-MY"/>
        </a:p>
      </dgm:t>
    </dgm:pt>
    <dgm:pt modelId="{990BDEF7-3FC7-4118-81B3-A7C17C57C47E}" type="pres">
      <dgm:prSet presAssocID="{F108EACD-420C-481C-97FA-4F482952A7E5}" presName="hierRoot2" presStyleCnt="0">
        <dgm:presLayoutVars>
          <dgm:hierBranch val="init"/>
        </dgm:presLayoutVars>
      </dgm:prSet>
      <dgm:spPr/>
    </dgm:pt>
    <dgm:pt modelId="{1E92C735-ADDB-45E0-880F-CC52114FF665}" type="pres">
      <dgm:prSet presAssocID="{F108EACD-420C-481C-97FA-4F482952A7E5}" presName="rootComposite" presStyleCnt="0"/>
      <dgm:spPr/>
    </dgm:pt>
    <dgm:pt modelId="{2681F339-D386-4985-AF1A-1E9975BD3251}" type="pres">
      <dgm:prSet presAssocID="{F108EACD-420C-481C-97FA-4F482952A7E5}" presName="rootText" presStyleLbl="node2" presStyleIdx="2" presStyleCnt="3" custScaleY="64907" custLinFactNeighborX="25280" custLinFactNeighborY="0">
        <dgm:presLayoutVars>
          <dgm:chPref val="3"/>
        </dgm:presLayoutVars>
      </dgm:prSet>
      <dgm:spPr/>
      <dgm:t>
        <a:bodyPr/>
        <a:lstStyle/>
        <a:p>
          <a:endParaRPr lang="ms-MY"/>
        </a:p>
      </dgm:t>
    </dgm:pt>
    <dgm:pt modelId="{3EE1B104-B4ED-43EA-93A8-EFA9BA50B2A9}" type="pres">
      <dgm:prSet presAssocID="{F108EACD-420C-481C-97FA-4F482952A7E5}" presName="rootConnector" presStyleLbl="node2" presStyleIdx="2" presStyleCnt="3"/>
      <dgm:spPr/>
      <dgm:t>
        <a:bodyPr/>
        <a:lstStyle/>
        <a:p>
          <a:endParaRPr lang="ms-MY"/>
        </a:p>
      </dgm:t>
    </dgm:pt>
    <dgm:pt modelId="{B00D0EE0-A6F2-442C-9232-68FC72449B90}" type="pres">
      <dgm:prSet presAssocID="{F108EACD-420C-481C-97FA-4F482952A7E5}" presName="hierChild4" presStyleCnt="0"/>
      <dgm:spPr/>
    </dgm:pt>
    <dgm:pt modelId="{2B91B104-EC54-4C81-900D-70CA210451A3}" type="pres">
      <dgm:prSet presAssocID="{4A79B0C6-71A3-4674-ABB6-E4680D68C2BC}" presName="Name37" presStyleLbl="parChTrans1D3" presStyleIdx="10" presStyleCnt="13"/>
      <dgm:spPr/>
      <dgm:t>
        <a:bodyPr/>
        <a:lstStyle/>
        <a:p>
          <a:endParaRPr lang="ms-MY"/>
        </a:p>
      </dgm:t>
    </dgm:pt>
    <dgm:pt modelId="{76C657CE-7613-46A3-ACD2-CA090F4FB241}" type="pres">
      <dgm:prSet presAssocID="{FEF4492C-8B83-4C6B-8B6C-811FB246042A}" presName="hierRoot2" presStyleCnt="0">
        <dgm:presLayoutVars>
          <dgm:hierBranch val="init"/>
        </dgm:presLayoutVars>
      </dgm:prSet>
      <dgm:spPr/>
    </dgm:pt>
    <dgm:pt modelId="{9FF0F7A6-17A3-405A-AD7F-5890EB049389}" type="pres">
      <dgm:prSet presAssocID="{FEF4492C-8B83-4C6B-8B6C-811FB246042A}" presName="rootComposite" presStyleCnt="0"/>
      <dgm:spPr/>
    </dgm:pt>
    <dgm:pt modelId="{72019C7B-E9A2-4674-9485-4B9E1042F7D4}" type="pres">
      <dgm:prSet presAssocID="{FEF4492C-8B83-4C6B-8B6C-811FB246042A}" presName="rootText" presStyleLbl="node3" presStyleIdx="10" presStyleCnt="13" custScaleX="66004" custScaleY="53316" custLinFactNeighborX="36780" custLinFactNeighborY="-11492">
        <dgm:presLayoutVars>
          <dgm:chPref val="3"/>
        </dgm:presLayoutVars>
      </dgm:prSet>
      <dgm:spPr/>
      <dgm:t>
        <a:bodyPr/>
        <a:lstStyle/>
        <a:p>
          <a:endParaRPr lang="ms-MY"/>
        </a:p>
      </dgm:t>
    </dgm:pt>
    <dgm:pt modelId="{D4C610E7-9FD9-49F7-922D-649DEC6D6D67}" type="pres">
      <dgm:prSet presAssocID="{FEF4492C-8B83-4C6B-8B6C-811FB246042A}" presName="rootConnector" presStyleLbl="node3" presStyleIdx="10" presStyleCnt="13"/>
      <dgm:spPr/>
      <dgm:t>
        <a:bodyPr/>
        <a:lstStyle/>
        <a:p>
          <a:endParaRPr lang="ms-MY"/>
        </a:p>
      </dgm:t>
    </dgm:pt>
    <dgm:pt modelId="{BFD335BF-A863-4950-8635-87C24F17800E}" type="pres">
      <dgm:prSet presAssocID="{FEF4492C-8B83-4C6B-8B6C-811FB246042A}" presName="hierChild4" presStyleCnt="0"/>
      <dgm:spPr/>
    </dgm:pt>
    <dgm:pt modelId="{C8F48EA4-BF93-4094-BCF9-4D8FD7F4132C}" type="pres">
      <dgm:prSet presAssocID="{FEF4492C-8B83-4C6B-8B6C-811FB246042A}" presName="hierChild5" presStyleCnt="0"/>
      <dgm:spPr/>
    </dgm:pt>
    <dgm:pt modelId="{5FEF87F2-0B49-4EBC-899B-2CDBA051543D}" type="pres">
      <dgm:prSet presAssocID="{7078FE9D-11F4-40A9-A77A-72E4CDC8B033}" presName="Name37" presStyleLbl="parChTrans1D3" presStyleIdx="11" presStyleCnt="13"/>
      <dgm:spPr/>
      <dgm:t>
        <a:bodyPr/>
        <a:lstStyle/>
        <a:p>
          <a:endParaRPr lang="ms-MY"/>
        </a:p>
      </dgm:t>
    </dgm:pt>
    <dgm:pt modelId="{458B945D-89D3-45DB-BAF3-7CB5FD67603A}" type="pres">
      <dgm:prSet presAssocID="{94DE0FD1-FFE0-4FB8-BFE7-758616B751C6}" presName="hierRoot2" presStyleCnt="0">
        <dgm:presLayoutVars>
          <dgm:hierBranch val="init"/>
        </dgm:presLayoutVars>
      </dgm:prSet>
      <dgm:spPr/>
    </dgm:pt>
    <dgm:pt modelId="{F00654BE-D3E7-48EE-8763-441536EBBE21}" type="pres">
      <dgm:prSet presAssocID="{94DE0FD1-FFE0-4FB8-BFE7-758616B751C6}" presName="rootComposite" presStyleCnt="0"/>
      <dgm:spPr/>
    </dgm:pt>
    <dgm:pt modelId="{99369D2F-604F-4AFD-9EB5-F347AF2E0443}" type="pres">
      <dgm:prSet presAssocID="{94DE0FD1-FFE0-4FB8-BFE7-758616B751C6}" presName="rootText" presStyleLbl="node3" presStyleIdx="11" presStyleCnt="13" custScaleX="66004" custScaleY="53316" custLinFactNeighborX="25280" custLinFactNeighborY="-11492">
        <dgm:presLayoutVars>
          <dgm:chPref val="3"/>
        </dgm:presLayoutVars>
      </dgm:prSet>
      <dgm:spPr/>
      <dgm:t>
        <a:bodyPr/>
        <a:lstStyle/>
        <a:p>
          <a:endParaRPr lang="ms-MY"/>
        </a:p>
      </dgm:t>
    </dgm:pt>
    <dgm:pt modelId="{97A6D25D-F4FD-414B-9AC5-D90654746D56}" type="pres">
      <dgm:prSet presAssocID="{94DE0FD1-FFE0-4FB8-BFE7-758616B751C6}" presName="rootConnector" presStyleLbl="node3" presStyleIdx="11" presStyleCnt="13"/>
      <dgm:spPr/>
      <dgm:t>
        <a:bodyPr/>
        <a:lstStyle/>
        <a:p>
          <a:endParaRPr lang="ms-MY"/>
        </a:p>
      </dgm:t>
    </dgm:pt>
    <dgm:pt modelId="{0BC6CE9E-CA02-4299-89E0-1BA832EFFD8F}" type="pres">
      <dgm:prSet presAssocID="{94DE0FD1-FFE0-4FB8-BFE7-758616B751C6}" presName="hierChild4" presStyleCnt="0"/>
      <dgm:spPr/>
    </dgm:pt>
    <dgm:pt modelId="{57654085-67A4-4E05-8552-91F6AC16923F}" type="pres">
      <dgm:prSet presAssocID="{94DE0FD1-FFE0-4FB8-BFE7-758616B751C6}" presName="hierChild5" presStyleCnt="0"/>
      <dgm:spPr/>
    </dgm:pt>
    <dgm:pt modelId="{52BF5C92-B432-470B-B958-7E4570F092BA}" type="pres">
      <dgm:prSet presAssocID="{113C84DD-A735-45CB-A4B0-28A63A8CF6F0}" presName="Name37" presStyleLbl="parChTrans1D3" presStyleIdx="12" presStyleCnt="13"/>
      <dgm:spPr/>
      <dgm:t>
        <a:bodyPr/>
        <a:lstStyle/>
        <a:p>
          <a:endParaRPr lang="ms-MY"/>
        </a:p>
      </dgm:t>
    </dgm:pt>
    <dgm:pt modelId="{CE087D0D-E94F-43BE-9533-665A5D6AB81D}" type="pres">
      <dgm:prSet presAssocID="{E90C3438-2B10-4671-B9C0-41543F627986}" presName="hierRoot2" presStyleCnt="0">
        <dgm:presLayoutVars>
          <dgm:hierBranch val="init"/>
        </dgm:presLayoutVars>
      </dgm:prSet>
      <dgm:spPr/>
    </dgm:pt>
    <dgm:pt modelId="{A078B602-66BB-49FF-93B3-8AAB46C3664E}" type="pres">
      <dgm:prSet presAssocID="{E90C3438-2B10-4671-B9C0-41543F627986}" presName="rootComposite" presStyleCnt="0"/>
      <dgm:spPr/>
    </dgm:pt>
    <dgm:pt modelId="{A78310A5-FF0D-4CD3-AB30-938E07C08056}" type="pres">
      <dgm:prSet presAssocID="{E90C3438-2B10-4671-B9C0-41543F627986}" presName="rootText" presStyleLbl="node3" presStyleIdx="12" presStyleCnt="13" custScaleX="66004" custScaleY="53316" custLinFactNeighborX="13780" custLinFactNeighborY="-11492">
        <dgm:presLayoutVars>
          <dgm:chPref val="3"/>
        </dgm:presLayoutVars>
      </dgm:prSet>
      <dgm:spPr/>
      <dgm:t>
        <a:bodyPr/>
        <a:lstStyle/>
        <a:p>
          <a:endParaRPr lang="ms-MY"/>
        </a:p>
      </dgm:t>
    </dgm:pt>
    <dgm:pt modelId="{FDB2ED71-954A-4B25-8344-3F213B60D15D}" type="pres">
      <dgm:prSet presAssocID="{E90C3438-2B10-4671-B9C0-41543F627986}" presName="rootConnector" presStyleLbl="node3" presStyleIdx="12" presStyleCnt="13"/>
      <dgm:spPr/>
      <dgm:t>
        <a:bodyPr/>
        <a:lstStyle/>
        <a:p>
          <a:endParaRPr lang="ms-MY"/>
        </a:p>
      </dgm:t>
    </dgm:pt>
    <dgm:pt modelId="{220DA07E-B332-416E-B718-95FE121AF050}" type="pres">
      <dgm:prSet presAssocID="{E90C3438-2B10-4671-B9C0-41543F627986}" presName="hierChild4" presStyleCnt="0"/>
      <dgm:spPr/>
    </dgm:pt>
    <dgm:pt modelId="{9BAACE9A-A3CA-47D2-BD01-DC5A003FE5E5}" type="pres">
      <dgm:prSet presAssocID="{17B1709F-FBF8-473A-82F1-349A817FF5E5}" presName="Name37" presStyleLbl="parChTrans1D4" presStyleIdx="0" presStyleCnt="3"/>
      <dgm:spPr/>
      <dgm:t>
        <a:bodyPr/>
        <a:lstStyle/>
        <a:p>
          <a:endParaRPr lang="ms-MY"/>
        </a:p>
      </dgm:t>
    </dgm:pt>
    <dgm:pt modelId="{EA3D98A0-09D0-4D2A-A2AA-058434DDF5A0}" type="pres">
      <dgm:prSet presAssocID="{8BA4652E-3AC9-48B8-B61D-52A05606ADD8}" presName="hierRoot2" presStyleCnt="0">
        <dgm:presLayoutVars>
          <dgm:hierBranch val="init"/>
        </dgm:presLayoutVars>
      </dgm:prSet>
      <dgm:spPr/>
    </dgm:pt>
    <dgm:pt modelId="{3084106A-F08D-4D7F-B89C-952952918973}" type="pres">
      <dgm:prSet presAssocID="{8BA4652E-3AC9-48B8-B61D-52A05606ADD8}" presName="rootComposite" presStyleCnt="0"/>
      <dgm:spPr/>
    </dgm:pt>
    <dgm:pt modelId="{8804527F-C721-4089-A19E-F97365EB8093}" type="pres">
      <dgm:prSet presAssocID="{8BA4652E-3AC9-48B8-B61D-52A05606ADD8}" presName="rootText" presStyleLbl="node4" presStyleIdx="0" presStyleCnt="3" custScaleX="86094" custScaleY="53316" custLinFactNeighborX="27005" custLinFactNeighborY="-29876">
        <dgm:presLayoutVars>
          <dgm:chPref val="3"/>
        </dgm:presLayoutVars>
      </dgm:prSet>
      <dgm:spPr/>
      <dgm:t>
        <a:bodyPr/>
        <a:lstStyle/>
        <a:p>
          <a:endParaRPr lang="ms-MY"/>
        </a:p>
      </dgm:t>
    </dgm:pt>
    <dgm:pt modelId="{75FA4E37-EFBC-49F7-87E5-04BE70608D6F}" type="pres">
      <dgm:prSet presAssocID="{8BA4652E-3AC9-48B8-B61D-52A05606ADD8}" presName="rootConnector" presStyleLbl="node4" presStyleIdx="0" presStyleCnt="3"/>
      <dgm:spPr/>
      <dgm:t>
        <a:bodyPr/>
        <a:lstStyle/>
        <a:p>
          <a:endParaRPr lang="ms-MY"/>
        </a:p>
      </dgm:t>
    </dgm:pt>
    <dgm:pt modelId="{441147F1-F3C4-46D6-B886-9D861B8FFD0B}" type="pres">
      <dgm:prSet presAssocID="{8BA4652E-3AC9-48B8-B61D-52A05606ADD8}" presName="hierChild4" presStyleCnt="0"/>
      <dgm:spPr/>
    </dgm:pt>
    <dgm:pt modelId="{7C02C262-BE6C-4F25-A7DB-B6FF3AF5A871}" type="pres">
      <dgm:prSet presAssocID="{8BA4652E-3AC9-48B8-B61D-52A05606ADD8}" presName="hierChild5" presStyleCnt="0"/>
      <dgm:spPr/>
    </dgm:pt>
    <dgm:pt modelId="{B1FAE637-8627-41C9-8C81-A4A7D68AFA49}" type="pres">
      <dgm:prSet presAssocID="{D091538E-31F4-4A97-84BD-8671E697BE0D}" presName="Name37" presStyleLbl="parChTrans1D4" presStyleIdx="1" presStyleCnt="3"/>
      <dgm:spPr/>
      <dgm:t>
        <a:bodyPr/>
        <a:lstStyle/>
        <a:p>
          <a:endParaRPr lang="ms-MY"/>
        </a:p>
      </dgm:t>
    </dgm:pt>
    <dgm:pt modelId="{92B7E7F9-062C-42E9-89BF-E06707075112}" type="pres">
      <dgm:prSet presAssocID="{272D38D3-F1F8-4859-BA30-BB3CFAEAAA6F}" presName="hierRoot2" presStyleCnt="0">
        <dgm:presLayoutVars>
          <dgm:hierBranch val="init"/>
        </dgm:presLayoutVars>
      </dgm:prSet>
      <dgm:spPr/>
    </dgm:pt>
    <dgm:pt modelId="{86E71E0C-2707-4402-A5DC-BA7F3AC326DF}" type="pres">
      <dgm:prSet presAssocID="{272D38D3-F1F8-4859-BA30-BB3CFAEAAA6F}" presName="rootComposite" presStyleCnt="0"/>
      <dgm:spPr/>
    </dgm:pt>
    <dgm:pt modelId="{6ACF13F5-3DBE-413C-BABA-81F8465F8F2E}" type="pres">
      <dgm:prSet presAssocID="{272D38D3-F1F8-4859-BA30-BB3CFAEAAA6F}" presName="rootText" presStyleLbl="node4" presStyleIdx="1" presStyleCnt="3" custScaleX="86094" custScaleY="53316" custLinFactNeighborX="27580" custLinFactNeighborY="-62053">
        <dgm:presLayoutVars>
          <dgm:chPref val="3"/>
        </dgm:presLayoutVars>
      </dgm:prSet>
      <dgm:spPr/>
      <dgm:t>
        <a:bodyPr/>
        <a:lstStyle/>
        <a:p>
          <a:endParaRPr lang="ms-MY"/>
        </a:p>
      </dgm:t>
    </dgm:pt>
    <dgm:pt modelId="{67F36C88-B038-4FA5-A8C0-BC502CE8628B}" type="pres">
      <dgm:prSet presAssocID="{272D38D3-F1F8-4859-BA30-BB3CFAEAAA6F}" presName="rootConnector" presStyleLbl="node4" presStyleIdx="1" presStyleCnt="3"/>
      <dgm:spPr/>
      <dgm:t>
        <a:bodyPr/>
        <a:lstStyle/>
        <a:p>
          <a:endParaRPr lang="ms-MY"/>
        </a:p>
      </dgm:t>
    </dgm:pt>
    <dgm:pt modelId="{A6715886-7B6C-496B-A86A-CE6126D376BB}" type="pres">
      <dgm:prSet presAssocID="{272D38D3-F1F8-4859-BA30-BB3CFAEAAA6F}" presName="hierChild4" presStyleCnt="0"/>
      <dgm:spPr/>
    </dgm:pt>
    <dgm:pt modelId="{E817DDD8-C3CC-4A82-B739-F778598A8753}" type="pres">
      <dgm:prSet presAssocID="{272D38D3-F1F8-4859-BA30-BB3CFAEAAA6F}" presName="hierChild5" presStyleCnt="0"/>
      <dgm:spPr/>
    </dgm:pt>
    <dgm:pt modelId="{C37F96EF-438B-48C4-BAD6-544D5764F51A}" type="pres">
      <dgm:prSet presAssocID="{6D57F809-FF78-4F3F-9C9B-B821D83932D9}" presName="Name37" presStyleLbl="parChTrans1D4" presStyleIdx="2" presStyleCnt="3"/>
      <dgm:spPr/>
      <dgm:t>
        <a:bodyPr/>
        <a:lstStyle/>
        <a:p>
          <a:endParaRPr lang="ms-MY"/>
        </a:p>
      </dgm:t>
    </dgm:pt>
    <dgm:pt modelId="{8CC2EEEE-DD3A-4811-AFD8-B890C7C64B36}" type="pres">
      <dgm:prSet presAssocID="{282186DE-1175-4B20-965A-AF2A6754263C}" presName="hierRoot2" presStyleCnt="0">
        <dgm:presLayoutVars>
          <dgm:hierBranch val="init"/>
        </dgm:presLayoutVars>
      </dgm:prSet>
      <dgm:spPr/>
    </dgm:pt>
    <dgm:pt modelId="{F2BAC0E6-54B2-4C7C-9251-6B4A8711C598}" type="pres">
      <dgm:prSet presAssocID="{282186DE-1175-4B20-965A-AF2A6754263C}" presName="rootComposite" presStyleCnt="0"/>
      <dgm:spPr/>
    </dgm:pt>
    <dgm:pt modelId="{DA00BD29-9BA7-4735-9E88-9D5814815EBC}" type="pres">
      <dgm:prSet presAssocID="{282186DE-1175-4B20-965A-AF2A6754263C}" presName="rootText" presStyleLbl="node4" presStyleIdx="2" presStyleCnt="3" custScaleX="86094" custScaleY="53316" custLinFactNeighborX="27578" custLinFactNeighborY="-94229">
        <dgm:presLayoutVars>
          <dgm:chPref val="3"/>
        </dgm:presLayoutVars>
      </dgm:prSet>
      <dgm:spPr/>
      <dgm:t>
        <a:bodyPr/>
        <a:lstStyle/>
        <a:p>
          <a:endParaRPr lang="ms-MY"/>
        </a:p>
      </dgm:t>
    </dgm:pt>
    <dgm:pt modelId="{19E6FA90-98D1-49FD-ABCC-2BF6E772F75C}" type="pres">
      <dgm:prSet presAssocID="{282186DE-1175-4B20-965A-AF2A6754263C}" presName="rootConnector" presStyleLbl="node4" presStyleIdx="2" presStyleCnt="3"/>
      <dgm:spPr/>
      <dgm:t>
        <a:bodyPr/>
        <a:lstStyle/>
        <a:p>
          <a:endParaRPr lang="ms-MY"/>
        </a:p>
      </dgm:t>
    </dgm:pt>
    <dgm:pt modelId="{63E59B58-8400-4F22-BF03-40DA8D86213B}" type="pres">
      <dgm:prSet presAssocID="{282186DE-1175-4B20-965A-AF2A6754263C}" presName="hierChild4" presStyleCnt="0"/>
      <dgm:spPr/>
    </dgm:pt>
    <dgm:pt modelId="{B7A8C650-3322-44AB-8D53-36039BB26079}" type="pres">
      <dgm:prSet presAssocID="{282186DE-1175-4B20-965A-AF2A6754263C}" presName="hierChild5" presStyleCnt="0"/>
      <dgm:spPr/>
    </dgm:pt>
    <dgm:pt modelId="{66C192FC-DC72-41E0-8438-B2026C3926CE}" type="pres">
      <dgm:prSet presAssocID="{E90C3438-2B10-4671-B9C0-41543F627986}" presName="hierChild5" presStyleCnt="0"/>
      <dgm:spPr/>
    </dgm:pt>
    <dgm:pt modelId="{F62663A2-7D33-4F45-89BC-13C30FAA5C15}" type="pres">
      <dgm:prSet presAssocID="{F108EACD-420C-481C-97FA-4F482952A7E5}" presName="hierChild5" presStyleCnt="0"/>
      <dgm:spPr/>
    </dgm:pt>
    <dgm:pt modelId="{A0C877D5-C3BF-4001-A63B-9A3127FEE5EE}" type="pres">
      <dgm:prSet presAssocID="{A95E4024-211A-4F72-A9C5-54ED73BAF062}" presName="hierChild3" presStyleCnt="0"/>
      <dgm:spPr/>
    </dgm:pt>
  </dgm:ptLst>
  <dgm:cxnLst>
    <dgm:cxn modelId="{A1831AC3-CA60-4B45-B39C-26A234A5C39E}" type="presOf" srcId="{282186DE-1175-4B20-965A-AF2A6754263C}" destId="{19E6FA90-98D1-49FD-ABCC-2BF6E772F75C}" srcOrd="1" destOrd="0" presId="urn:microsoft.com/office/officeart/2005/8/layout/orgChart1"/>
    <dgm:cxn modelId="{00FA8522-CEBA-46AD-9D6B-5FA97EC8643A}" srcId="{F108EACD-420C-481C-97FA-4F482952A7E5}" destId="{E90C3438-2B10-4671-B9C0-41543F627986}" srcOrd="2" destOrd="0" parTransId="{113C84DD-A735-45CB-A4B0-28A63A8CF6F0}" sibTransId="{27142FA4-44F4-4711-B456-7372B62DB01C}"/>
    <dgm:cxn modelId="{D131E443-08D3-423E-BFC9-E0A5E736B72B}" type="presOf" srcId="{B1D75196-B6D3-4900-9485-2B449C644EB8}" destId="{F69E881A-59F3-463D-8F28-0FD36CDC6419}" srcOrd="1" destOrd="0" presId="urn:microsoft.com/office/officeart/2005/8/layout/orgChart1"/>
    <dgm:cxn modelId="{613A8568-EBE2-488C-88C2-3582B8C37925}" type="presOf" srcId="{DF400D30-75FB-4B3C-8F40-FA4BC6ECB495}" destId="{64D38824-1342-4F8E-B1B2-E6A8F406DD60}" srcOrd="0" destOrd="0" presId="urn:microsoft.com/office/officeart/2005/8/layout/orgChart1"/>
    <dgm:cxn modelId="{CA570F5E-D029-4FCD-B858-3EC5DEDA8393}" srcId="{25A0B7AD-1F86-4F2B-AF6F-E86B52FA0927}" destId="{F8B58ED3-A074-4625-BD80-D67325B073D1}" srcOrd="3" destOrd="0" parTransId="{EBAE9A8E-73D2-4682-B2D7-40C9C4943F61}" sibTransId="{33A6BCE6-6008-4DA2-AF6A-5B0AB6D9061A}"/>
    <dgm:cxn modelId="{CBF3509E-5295-4CA7-9210-8BF0F528F522}" type="presOf" srcId="{2DE76F1C-4135-4B53-A438-E643D46EAC67}" destId="{9D758479-4704-4EC6-B8C4-4C9CF945992F}" srcOrd="0" destOrd="0" presId="urn:microsoft.com/office/officeart/2005/8/layout/orgChart1"/>
    <dgm:cxn modelId="{1439625A-4FF3-4C11-9907-06DD166B644C}" type="presOf" srcId="{D42822F4-5635-4B6E-BF39-A75FDC4F50E7}" destId="{1282EF36-7781-44D8-AFD8-3C2762226C8A}" srcOrd="0" destOrd="0" presId="urn:microsoft.com/office/officeart/2005/8/layout/orgChart1"/>
    <dgm:cxn modelId="{90BE6FA7-8C71-4260-8868-1037545A17A9}" type="presOf" srcId="{F8B58ED3-A074-4625-BD80-D67325B073D1}" destId="{F6A90755-1533-4E42-92C1-EEA1BD3D09F6}" srcOrd="1" destOrd="0" presId="urn:microsoft.com/office/officeart/2005/8/layout/orgChart1"/>
    <dgm:cxn modelId="{AB326CB0-12D4-496B-ABC8-F84C16688804}" type="presOf" srcId="{2DE76F1C-4135-4B53-A438-E643D46EAC67}" destId="{3BC8619B-0177-4B11-918B-45FF882E77E5}" srcOrd="1" destOrd="0" presId="urn:microsoft.com/office/officeart/2005/8/layout/orgChart1"/>
    <dgm:cxn modelId="{2083CC0E-927E-4747-B44C-1F222E72EA25}" type="presOf" srcId="{E90C3438-2B10-4671-B9C0-41543F627986}" destId="{A78310A5-FF0D-4CD3-AB30-938E07C08056}" srcOrd="0" destOrd="0" presId="urn:microsoft.com/office/officeart/2005/8/layout/orgChart1"/>
    <dgm:cxn modelId="{64EF0C2E-00A9-44DC-9D30-0202E89CF621}" srcId="{25A0B7AD-1F86-4F2B-AF6F-E86B52FA0927}" destId="{8860F0BB-D529-4E20-8022-658D5B39D67D}" srcOrd="0" destOrd="0" parTransId="{D37DCB0A-BCD7-42BE-BE37-1B5F5BE3C882}" sibTransId="{146D5900-E91E-49CB-8FF3-4A426C218F51}"/>
    <dgm:cxn modelId="{21DFCCE6-3FED-4AB2-952C-3B56B90F6C7C}" type="presOf" srcId="{611EC889-6876-40C4-B482-2AF35FF56104}" destId="{82438E84-9B0D-4E75-AAFF-173F17F8A0A9}" srcOrd="0" destOrd="0" presId="urn:microsoft.com/office/officeart/2005/8/layout/orgChart1"/>
    <dgm:cxn modelId="{5982C7EF-494B-4862-BFA6-AFA430328857}" srcId="{7EF73703-D6CF-4027-AD0B-A1C4CCD2EEB7}" destId="{328D58D5-0306-4921-83FD-BAFFCFCCFAF2}" srcOrd="4" destOrd="0" parTransId="{DF400D30-75FB-4B3C-8F40-FA4BC6ECB495}" sibTransId="{67435097-5728-4292-B60C-EB3D0323D085}"/>
    <dgm:cxn modelId="{CFEE09B4-6521-4D81-B5A8-CED2EC506471}" type="presOf" srcId="{113C84DD-A735-45CB-A4B0-28A63A8CF6F0}" destId="{52BF5C92-B432-470B-B958-7E4570F092BA}" srcOrd="0" destOrd="0" presId="urn:microsoft.com/office/officeart/2005/8/layout/orgChart1"/>
    <dgm:cxn modelId="{8FF2BCFA-A102-4C49-BF61-D2A53937B741}" type="presOf" srcId="{94DE0FD1-FFE0-4FB8-BFE7-758616B751C6}" destId="{97A6D25D-F4FD-414B-9AC5-D90654746D56}" srcOrd="1" destOrd="0" presId="urn:microsoft.com/office/officeart/2005/8/layout/orgChart1"/>
    <dgm:cxn modelId="{FCCA972E-A786-4932-BFC9-0C76788F9265}" type="presOf" srcId="{3710DD36-D40F-4AF1-B9DE-7BDB973A1FC1}" destId="{786CA643-8B64-4CB2-A6A9-043099F39607}" srcOrd="0" destOrd="0" presId="urn:microsoft.com/office/officeart/2005/8/layout/orgChart1"/>
    <dgm:cxn modelId="{AEF11689-1C71-492A-9C34-7C4B52F47B1B}" type="presOf" srcId="{A71CD3C4-9F5F-4B63-B03F-B182CE63130E}" destId="{42AE57D6-5448-41D7-AE01-F417C0166778}" srcOrd="0" destOrd="0" presId="urn:microsoft.com/office/officeart/2005/8/layout/orgChart1"/>
    <dgm:cxn modelId="{3A2E2268-1D8A-4EDD-AF04-07EB6C1DF6CB}" type="presOf" srcId="{94DE0FD1-FFE0-4FB8-BFE7-758616B751C6}" destId="{99369D2F-604F-4AFD-9EB5-F347AF2E0443}" srcOrd="0" destOrd="0" presId="urn:microsoft.com/office/officeart/2005/8/layout/orgChart1"/>
    <dgm:cxn modelId="{84A03D9A-9E7A-4CC0-B1A7-7C6FD56A101B}" type="presOf" srcId="{A95E4024-211A-4F72-A9C5-54ED73BAF062}" destId="{7DABBD79-B013-4480-83AA-D89842BC5534}" srcOrd="1" destOrd="0" presId="urn:microsoft.com/office/officeart/2005/8/layout/orgChart1"/>
    <dgm:cxn modelId="{11230526-7326-4205-9CF4-48491F1E74D2}" type="presOf" srcId="{FEF4492C-8B83-4C6B-8B6C-811FB246042A}" destId="{72019C7B-E9A2-4674-9485-4B9E1042F7D4}" srcOrd="0" destOrd="0" presId="urn:microsoft.com/office/officeart/2005/8/layout/orgChart1"/>
    <dgm:cxn modelId="{CA011057-664E-43BA-90B7-E3FFEB0EE9CC}" type="presOf" srcId="{7FB1DBFA-864B-4CD3-862C-6E2C8DC205C7}" destId="{4DED2D6C-2E5A-4FCA-B2DE-A9A87F960D24}" srcOrd="0" destOrd="0" presId="urn:microsoft.com/office/officeart/2005/8/layout/orgChart1"/>
    <dgm:cxn modelId="{F0CFC7E3-C72F-4169-9AA3-5F5C76CC08FD}" type="presOf" srcId="{B1572E5C-E5B2-4C1A-B45D-62F8AE2F0215}" destId="{2BA8EC6B-F5FE-44A7-BFF8-A8F4C0777C39}" srcOrd="0" destOrd="0" presId="urn:microsoft.com/office/officeart/2005/8/layout/orgChart1"/>
    <dgm:cxn modelId="{6F788341-DAA5-4B72-9B8F-0DDA111C9F78}" type="presOf" srcId="{D091538E-31F4-4A97-84BD-8671E697BE0D}" destId="{B1FAE637-8627-41C9-8C81-A4A7D68AFA49}" srcOrd="0" destOrd="0" presId="urn:microsoft.com/office/officeart/2005/8/layout/orgChart1"/>
    <dgm:cxn modelId="{A8DF7081-3FD1-4ADB-92A3-DD922CE5473D}" type="presOf" srcId="{F8B58ED3-A074-4625-BD80-D67325B073D1}" destId="{7A2EC511-01E0-437A-BB92-B3975C5C3D84}" srcOrd="0" destOrd="0" presId="urn:microsoft.com/office/officeart/2005/8/layout/orgChart1"/>
    <dgm:cxn modelId="{BF0760FA-BE79-42D4-8A39-CA02ECAD7CDA}" type="presOf" srcId="{E42CF323-535E-46E8-A7E2-AF5B84CFEE86}" destId="{84FC2C2F-F2A3-4790-B6F7-9841E2B17036}" srcOrd="0" destOrd="0" presId="urn:microsoft.com/office/officeart/2005/8/layout/orgChart1"/>
    <dgm:cxn modelId="{2031386C-A2E8-453D-896E-D0ACBA340A9B}" type="presOf" srcId="{766D6BED-B745-436C-B4DA-6D049AAB904F}" destId="{C583B654-5D53-4E2D-BBE7-63E10414C51F}" srcOrd="0" destOrd="0" presId="urn:microsoft.com/office/officeart/2005/8/layout/orgChart1"/>
    <dgm:cxn modelId="{6C5BDB57-138B-44EF-AD84-6958BC088ADD}" type="presOf" srcId="{8860F0BB-D529-4E20-8022-658D5B39D67D}" destId="{278532BC-EF67-405E-B6BB-3FE7A449A99F}" srcOrd="1" destOrd="0" presId="urn:microsoft.com/office/officeart/2005/8/layout/orgChart1"/>
    <dgm:cxn modelId="{E386686D-64B4-4998-827A-ACA3F0BA1065}" srcId="{E42CF323-535E-46E8-A7E2-AF5B84CFEE86}" destId="{A95E4024-211A-4F72-A9C5-54ED73BAF062}" srcOrd="0" destOrd="0" parTransId="{2CE793F6-56D7-4843-82C0-638FA9839C83}" sibTransId="{C8C7B646-AA2B-45E1-86CC-AC194254C2F5}"/>
    <dgm:cxn modelId="{55FB4D2D-3393-4A93-A36D-69B680C7C8D8}" type="presOf" srcId="{272D38D3-F1F8-4859-BA30-BB3CFAEAAA6F}" destId="{6ACF13F5-3DBE-413C-BABA-81F8465F8F2E}" srcOrd="0" destOrd="0" presId="urn:microsoft.com/office/officeart/2005/8/layout/orgChart1"/>
    <dgm:cxn modelId="{34375FF8-509F-44F5-B2BF-1A6AB7B489BA}" type="presOf" srcId="{E90C3438-2B10-4671-B9C0-41543F627986}" destId="{FDB2ED71-954A-4B25-8344-3F213B60D15D}" srcOrd="1" destOrd="0" presId="urn:microsoft.com/office/officeart/2005/8/layout/orgChart1"/>
    <dgm:cxn modelId="{0CBC2E71-B8E8-47B5-BF20-C69D118F3D46}" srcId="{A95E4024-211A-4F72-A9C5-54ED73BAF062}" destId="{F108EACD-420C-481C-97FA-4F482952A7E5}" srcOrd="2" destOrd="0" parTransId="{6E62FBFB-6782-4CD2-821F-B8B19B2BBFE5}" sibTransId="{F7BBDD9F-D456-4D2E-AAFD-F5E8E8FB846C}"/>
    <dgm:cxn modelId="{59A8BC38-16C7-4230-9FEA-4855D06D3BB5}" srcId="{E90C3438-2B10-4671-B9C0-41543F627986}" destId="{282186DE-1175-4B20-965A-AF2A6754263C}" srcOrd="2" destOrd="0" parTransId="{6D57F809-FF78-4F3F-9C9B-B821D83932D9}" sibTransId="{2A5654E8-6325-4E7F-836D-22B36366AF32}"/>
    <dgm:cxn modelId="{DA3F2FD8-10B9-4E92-BB18-03615A4376C7}" type="presOf" srcId="{25A0B7AD-1F86-4F2B-AF6F-E86B52FA0927}" destId="{B91447EA-CC75-4D91-9C96-2FEC53CD0416}" srcOrd="1" destOrd="0" presId="urn:microsoft.com/office/officeart/2005/8/layout/orgChart1"/>
    <dgm:cxn modelId="{3109E34E-5B45-4C18-A481-F35862037321}" type="presOf" srcId="{F108EACD-420C-481C-97FA-4F482952A7E5}" destId="{2681F339-D386-4985-AF1A-1E9975BD3251}" srcOrd="0" destOrd="0" presId="urn:microsoft.com/office/officeart/2005/8/layout/orgChart1"/>
    <dgm:cxn modelId="{89111501-A113-474B-B26F-322CEA09CD67}" type="presOf" srcId="{272D38D3-F1F8-4859-BA30-BB3CFAEAAA6F}" destId="{67F36C88-B038-4FA5-A8C0-BC502CE8628B}" srcOrd="1" destOrd="0" presId="urn:microsoft.com/office/officeart/2005/8/layout/orgChart1"/>
    <dgm:cxn modelId="{428DC588-C976-4E90-94F7-B919E8C45240}" srcId="{25A0B7AD-1F86-4F2B-AF6F-E86B52FA0927}" destId="{D42822F4-5635-4B6E-BF39-A75FDC4F50E7}" srcOrd="1" destOrd="0" parTransId="{AF316481-2485-41B8-8F56-7FA8C86939F0}" sibTransId="{BA83D274-73C9-4DB5-B855-E51259287B06}"/>
    <dgm:cxn modelId="{D7051F40-E436-4219-8831-54D0AA65F0C4}" type="presOf" srcId="{AF316481-2485-41B8-8F56-7FA8C86939F0}" destId="{8A96CC9E-866C-435C-A919-588755790344}" srcOrd="0" destOrd="0" presId="urn:microsoft.com/office/officeart/2005/8/layout/orgChart1"/>
    <dgm:cxn modelId="{F2A2BDD4-C9B8-4994-86A2-F4232370AAE8}" type="presOf" srcId="{D37DCB0A-BCD7-42BE-BE37-1B5F5BE3C882}" destId="{5E5D89AF-CA67-411C-9771-CC9D7776782B}" srcOrd="0" destOrd="0" presId="urn:microsoft.com/office/officeart/2005/8/layout/orgChart1"/>
    <dgm:cxn modelId="{BE31F85E-86E3-4DF5-ACC5-1582D6FEAC35}" srcId="{E90C3438-2B10-4671-B9C0-41543F627986}" destId="{8BA4652E-3AC9-48B8-B61D-52A05606ADD8}" srcOrd="0" destOrd="0" parTransId="{17B1709F-FBF8-473A-82F1-349A817FF5E5}" sibTransId="{96B1E4E1-8FCA-4E9E-BD9D-F6B41C1E20BD}"/>
    <dgm:cxn modelId="{98FECBCC-C973-4D78-AE11-F650E36557D4}" type="presOf" srcId="{11B6EAE7-3AFF-430B-A25C-47CB498CBB3A}" destId="{55B88C87-7F06-4BA9-A3BE-CC84B5B96410}" srcOrd="1" destOrd="0" presId="urn:microsoft.com/office/officeart/2005/8/layout/orgChart1"/>
    <dgm:cxn modelId="{CB3ECF9A-7916-4E0D-B4B3-2339B73A8B2C}" srcId="{F108EACD-420C-481C-97FA-4F482952A7E5}" destId="{FEF4492C-8B83-4C6B-8B6C-811FB246042A}" srcOrd="0" destOrd="0" parTransId="{4A79B0C6-71A3-4674-ABB6-E4680D68C2BC}" sibTransId="{C7DDD87A-6293-446E-9571-FFB21E38A990}"/>
    <dgm:cxn modelId="{50A7C91E-5503-43B4-B928-D78B40DA91EA}" type="presOf" srcId="{25A0B7AD-1F86-4F2B-AF6F-E86B52FA0927}" destId="{A06E04DB-796C-415E-99BC-A1DFFAF4E30E}" srcOrd="0" destOrd="0" presId="urn:microsoft.com/office/officeart/2005/8/layout/orgChart1"/>
    <dgm:cxn modelId="{2DB8FEF9-60B1-488A-920C-3D995470569B}" srcId="{7EF73703-D6CF-4027-AD0B-A1C4CCD2EEB7}" destId="{B0DACAF1-1925-42BB-A31B-5843DDA504F7}" srcOrd="0" destOrd="0" parTransId="{2F5936BD-1275-4137-8B7F-39339C5731C7}" sibTransId="{63E650BB-0072-4845-859C-8D8DA80173C6}"/>
    <dgm:cxn modelId="{E481A51F-62A8-40C8-A503-7A2F82A1B3A6}" type="presOf" srcId="{6E62FBFB-6782-4CD2-821F-B8B19B2BBFE5}" destId="{7681982B-1DDB-4210-A546-5A59D57FF1B7}" srcOrd="0" destOrd="0" presId="urn:microsoft.com/office/officeart/2005/8/layout/orgChart1"/>
    <dgm:cxn modelId="{F62C6676-848E-462B-9604-F9A071BC6186}" type="presOf" srcId="{D42822F4-5635-4B6E-BF39-A75FDC4F50E7}" destId="{768F6930-ECAF-4F1A-A581-A984B4CB5C96}" srcOrd="1" destOrd="0" presId="urn:microsoft.com/office/officeart/2005/8/layout/orgChart1"/>
    <dgm:cxn modelId="{E52D4C1E-F68F-4681-942A-D317C3456306}" type="presOf" srcId="{EBAE9A8E-73D2-4682-B2D7-40C9C4943F61}" destId="{A44020C0-F9E9-443A-A81C-69259B981AFF}" srcOrd="0" destOrd="0" presId="urn:microsoft.com/office/officeart/2005/8/layout/orgChart1"/>
    <dgm:cxn modelId="{6C04E1B6-7BF9-4A35-ADFA-09C1473052EC}" type="presOf" srcId="{17B1709F-FBF8-473A-82F1-349A817FF5E5}" destId="{9BAACE9A-A3CA-47D2-BD01-DC5A003FE5E5}" srcOrd="0" destOrd="0" presId="urn:microsoft.com/office/officeart/2005/8/layout/orgChart1"/>
    <dgm:cxn modelId="{02AADFA4-0938-4D9A-908F-F86126645119}" type="presOf" srcId="{611EC889-6876-40C4-B482-2AF35FF56104}" destId="{C261E048-1A07-434A-A29E-E84CE374E3C2}" srcOrd="1" destOrd="0" presId="urn:microsoft.com/office/officeart/2005/8/layout/orgChart1"/>
    <dgm:cxn modelId="{40E4B95E-D5FA-4182-A468-2FFBF177F00E}" srcId="{A95E4024-211A-4F72-A9C5-54ED73BAF062}" destId="{25A0B7AD-1F86-4F2B-AF6F-E86B52FA0927}" srcOrd="0" destOrd="0" parTransId="{1B705E1C-5A56-448C-9190-4825054F442E}" sibTransId="{186FA87D-1D30-46BB-9E5F-CDFB260DE819}"/>
    <dgm:cxn modelId="{B96B93F8-FF80-41C8-AC1F-2C8600BF3377}" type="presOf" srcId="{3710DD36-D40F-4AF1-B9DE-7BDB973A1FC1}" destId="{8296D70A-1BD7-4482-A5FE-2073FEBD3F80}" srcOrd="1" destOrd="0" presId="urn:microsoft.com/office/officeart/2005/8/layout/orgChart1"/>
    <dgm:cxn modelId="{E39F2BD2-72A8-4229-B146-C55D09DECE1E}" type="presOf" srcId="{8BA4652E-3AC9-48B8-B61D-52A05606ADD8}" destId="{8804527F-C721-4089-A19E-F97365EB8093}" srcOrd="0" destOrd="0" presId="urn:microsoft.com/office/officeart/2005/8/layout/orgChart1"/>
    <dgm:cxn modelId="{7CAC858A-661D-4003-A2D8-A385EA299B7D}" srcId="{F108EACD-420C-481C-97FA-4F482952A7E5}" destId="{94DE0FD1-FFE0-4FB8-BFE7-758616B751C6}" srcOrd="1" destOrd="0" parTransId="{7078FE9D-11F4-40A9-A77A-72E4CDC8B033}" sibTransId="{D0FC1655-801C-4D5A-8AB2-86BA8063B927}"/>
    <dgm:cxn modelId="{CAF07BA4-B6A3-4F0B-8E5B-048912008F72}" type="presOf" srcId="{0DB63DD2-8F71-4AA7-9CAE-9D6B273C3A30}" destId="{05692F5D-953F-47CF-A6CE-14F2BD93DE91}" srcOrd="0" destOrd="0" presId="urn:microsoft.com/office/officeart/2005/8/layout/orgChart1"/>
    <dgm:cxn modelId="{A2D6C483-C73C-401D-8AF9-B4E836DB61B0}" type="presOf" srcId="{4A79B0C6-71A3-4674-ABB6-E4680D68C2BC}" destId="{2B91B104-EC54-4C81-900D-70CA210451A3}" srcOrd="0" destOrd="0" presId="urn:microsoft.com/office/officeart/2005/8/layout/orgChart1"/>
    <dgm:cxn modelId="{524E9395-3EE7-457C-AFC6-3B1B8FF30E03}" type="presOf" srcId="{41CA23E9-559D-4BA8-A1E8-E3C3DA4F4D76}" destId="{DCF0AA81-DCDE-4513-9988-8E7898CEF653}" srcOrd="0" destOrd="0" presId="urn:microsoft.com/office/officeart/2005/8/layout/orgChart1"/>
    <dgm:cxn modelId="{67390236-8300-4BBF-9245-F92F4690CD3D}" type="presOf" srcId="{B1D75196-B6D3-4900-9485-2B449C644EB8}" destId="{985F04FE-887E-4A3F-8177-1212086DED45}" srcOrd="0" destOrd="0" presId="urn:microsoft.com/office/officeart/2005/8/layout/orgChart1"/>
    <dgm:cxn modelId="{15DD0D69-E457-484E-9005-AB2322D3F958}" srcId="{A95E4024-211A-4F72-A9C5-54ED73BAF062}" destId="{7EF73703-D6CF-4027-AD0B-A1C4CCD2EEB7}" srcOrd="1" destOrd="0" parTransId="{B1572E5C-E5B2-4C1A-B45D-62F8AE2F0215}" sibTransId="{0790413D-2B98-4723-93F6-7629598EFCCF}"/>
    <dgm:cxn modelId="{A9FB6993-D395-4D2A-B185-277438482844}" type="presOf" srcId="{7078FE9D-11F4-40A9-A77A-72E4CDC8B033}" destId="{5FEF87F2-0B49-4EBC-899B-2CDBA051543D}" srcOrd="0" destOrd="0" presId="urn:microsoft.com/office/officeart/2005/8/layout/orgChart1"/>
    <dgm:cxn modelId="{D931AEB1-4BB4-4A20-921F-2B0CBA4670B9}" srcId="{25A0B7AD-1F86-4F2B-AF6F-E86B52FA0927}" destId="{611EC889-6876-40C4-B482-2AF35FF56104}" srcOrd="2" destOrd="0" parTransId="{0DB63DD2-8F71-4AA7-9CAE-9D6B273C3A30}" sibTransId="{1B19182C-7218-473F-A277-CC103A223827}"/>
    <dgm:cxn modelId="{85490D29-5365-4609-B33B-6A90DDA2DDA0}" type="presOf" srcId="{8BA4652E-3AC9-48B8-B61D-52A05606ADD8}" destId="{75FA4E37-EFBC-49F7-87E5-04BE70608D6F}" srcOrd="1" destOrd="0" presId="urn:microsoft.com/office/officeart/2005/8/layout/orgChart1"/>
    <dgm:cxn modelId="{23394DDE-C454-428F-8070-CA1764BB6E68}" type="presOf" srcId="{282186DE-1175-4B20-965A-AF2A6754263C}" destId="{DA00BD29-9BA7-4735-9E88-9D5814815EBC}" srcOrd="0" destOrd="0" presId="urn:microsoft.com/office/officeart/2005/8/layout/orgChart1"/>
    <dgm:cxn modelId="{8947E304-3CCA-4149-837A-22761EF5ECB3}" type="presOf" srcId="{11B6EAE7-3AFF-430B-A25C-47CB498CBB3A}" destId="{EDABCF03-2154-4D7E-9A15-9316ED706750}" srcOrd="0" destOrd="0" presId="urn:microsoft.com/office/officeart/2005/8/layout/orgChart1"/>
    <dgm:cxn modelId="{E857D201-BC8B-4F75-8CEA-42EB9ED6C0B0}" type="presOf" srcId="{B0DACAF1-1925-42BB-A31B-5843DDA504F7}" destId="{10C960A1-C739-429A-B27B-4F40162798A8}" srcOrd="0" destOrd="0" presId="urn:microsoft.com/office/officeart/2005/8/layout/orgChart1"/>
    <dgm:cxn modelId="{0FC3DF15-6CF3-464C-B0DF-52CE25685012}" srcId="{25A0B7AD-1F86-4F2B-AF6F-E86B52FA0927}" destId="{3710DD36-D40F-4AF1-B9DE-7BDB973A1FC1}" srcOrd="4" destOrd="0" parTransId="{41CA23E9-559D-4BA8-A1E8-E3C3DA4F4D76}" sibTransId="{E6B4F82D-B6C5-4577-8BCB-3D87DB4E61C4}"/>
    <dgm:cxn modelId="{2FBA4F45-4A31-4EA2-9BCD-BA24243533CB}" type="presOf" srcId="{328D58D5-0306-4921-83FD-BAFFCFCCFAF2}" destId="{A6658076-9A5E-471D-B37C-AEF391217DF6}" srcOrd="1" destOrd="0" presId="urn:microsoft.com/office/officeart/2005/8/layout/orgChart1"/>
    <dgm:cxn modelId="{BD3D85E0-E0C5-4B27-9A98-352414A78ECC}" type="presOf" srcId="{2F5936BD-1275-4137-8B7F-39339C5731C7}" destId="{4791FC91-9C28-49E8-A14D-CD2852372775}" srcOrd="0" destOrd="0" presId="urn:microsoft.com/office/officeart/2005/8/layout/orgChart1"/>
    <dgm:cxn modelId="{2DF5553C-26C0-4015-AE79-58FF727B7AB5}" type="presOf" srcId="{7EF73703-D6CF-4027-AD0B-A1C4CCD2EEB7}" destId="{3FDE821C-AF52-448D-A2B7-EA30D6286D3B}" srcOrd="0" destOrd="0" presId="urn:microsoft.com/office/officeart/2005/8/layout/orgChart1"/>
    <dgm:cxn modelId="{65360775-A727-40DB-BBBB-365D26ACCAEE}" srcId="{7EF73703-D6CF-4027-AD0B-A1C4CCD2EEB7}" destId="{2DE76F1C-4135-4B53-A438-E643D46EAC67}" srcOrd="3" destOrd="0" parTransId="{A71CD3C4-9F5F-4B63-B03F-B182CE63130E}" sibTransId="{F648C8D0-7458-4149-83A5-654698E257E4}"/>
    <dgm:cxn modelId="{8DA9E1F5-94FE-40DA-943D-6E889EDD5A9A}" type="presOf" srcId="{8860F0BB-D529-4E20-8022-658D5B39D67D}" destId="{6D5A2571-960D-44A9-A105-E6AA6BAC7FC4}" srcOrd="0" destOrd="0" presId="urn:microsoft.com/office/officeart/2005/8/layout/orgChart1"/>
    <dgm:cxn modelId="{4EC41E28-D899-4515-B036-6274D177A836}" srcId="{7EF73703-D6CF-4027-AD0B-A1C4CCD2EEB7}" destId="{11B6EAE7-3AFF-430B-A25C-47CB498CBB3A}" srcOrd="2" destOrd="0" parTransId="{766D6BED-B745-436C-B4DA-6D049AAB904F}" sibTransId="{94A6F95C-5ACA-432B-81FF-2DF2F6B3D1E9}"/>
    <dgm:cxn modelId="{B863E8FE-15E5-4124-8E9E-6852CE196CC5}" type="presOf" srcId="{B0DACAF1-1925-42BB-A31B-5843DDA504F7}" destId="{C9F02EAB-FD59-4EFC-ADDE-6CF0D51134A4}" srcOrd="1" destOrd="0" presId="urn:microsoft.com/office/officeart/2005/8/layout/orgChart1"/>
    <dgm:cxn modelId="{5CF7904E-1F4E-40C6-871B-604DB9A81252}" type="presOf" srcId="{A95E4024-211A-4F72-A9C5-54ED73BAF062}" destId="{390364E3-129C-42E3-82CB-21384A3075F2}" srcOrd="0" destOrd="0" presId="urn:microsoft.com/office/officeart/2005/8/layout/orgChart1"/>
    <dgm:cxn modelId="{94237E63-4011-49A0-96E5-37149516AC65}" srcId="{7EF73703-D6CF-4027-AD0B-A1C4CCD2EEB7}" destId="{B1D75196-B6D3-4900-9485-2B449C644EB8}" srcOrd="1" destOrd="0" parTransId="{7FB1DBFA-864B-4CD3-862C-6E2C8DC205C7}" sibTransId="{374E71FD-8165-472C-B31F-830F74162D22}"/>
    <dgm:cxn modelId="{8DDA3794-C1E4-4515-A084-CF2F7BCD7153}" type="presOf" srcId="{328D58D5-0306-4921-83FD-BAFFCFCCFAF2}" destId="{F02C4DBC-64E1-4525-8629-41BD9C8865CC}" srcOrd="0" destOrd="0" presId="urn:microsoft.com/office/officeart/2005/8/layout/orgChart1"/>
    <dgm:cxn modelId="{3C15AF71-025D-4B0C-A6FE-416AB8355D32}" type="presOf" srcId="{6D57F809-FF78-4F3F-9C9B-B821D83932D9}" destId="{C37F96EF-438B-48C4-BAD6-544D5764F51A}" srcOrd="0" destOrd="0" presId="urn:microsoft.com/office/officeart/2005/8/layout/orgChart1"/>
    <dgm:cxn modelId="{A9D3F4D0-A1E5-4DFD-9A3B-89C4D19D2033}" type="presOf" srcId="{7EF73703-D6CF-4027-AD0B-A1C4CCD2EEB7}" destId="{BD4F4ED2-F3C5-4314-939B-9B6BEE43B536}" srcOrd="1" destOrd="0" presId="urn:microsoft.com/office/officeart/2005/8/layout/orgChart1"/>
    <dgm:cxn modelId="{7AFBB53E-F568-47A7-ADB7-6268C704A2DB}" type="presOf" srcId="{1B705E1C-5A56-448C-9190-4825054F442E}" destId="{0B72B0F5-C814-4FAD-80B8-55CB7F161674}" srcOrd="0" destOrd="0" presId="urn:microsoft.com/office/officeart/2005/8/layout/orgChart1"/>
    <dgm:cxn modelId="{19CFFFEA-90DB-43BB-9FEE-879190D032B5}" srcId="{E90C3438-2B10-4671-B9C0-41543F627986}" destId="{272D38D3-F1F8-4859-BA30-BB3CFAEAAA6F}" srcOrd="1" destOrd="0" parTransId="{D091538E-31F4-4A97-84BD-8671E697BE0D}" sibTransId="{4E6893AE-BFA6-4A89-8993-D7CF2888D67D}"/>
    <dgm:cxn modelId="{C6727E94-AE4A-4C1A-8C69-5E1DFD50A3F3}" type="presOf" srcId="{FEF4492C-8B83-4C6B-8B6C-811FB246042A}" destId="{D4C610E7-9FD9-49F7-922D-649DEC6D6D67}" srcOrd="1" destOrd="0" presId="urn:microsoft.com/office/officeart/2005/8/layout/orgChart1"/>
    <dgm:cxn modelId="{E9314729-C5A4-43B3-B670-180736547725}" type="presOf" srcId="{F108EACD-420C-481C-97FA-4F482952A7E5}" destId="{3EE1B104-B4ED-43EA-93A8-EFA9BA50B2A9}" srcOrd="1" destOrd="0" presId="urn:microsoft.com/office/officeart/2005/8/layout/orgChart1"/>
    <dgm:cxn modelId="{9614165F-A021-40A7-8755-3D72229769CA}" type="presParOf" srcId="{84FC2C2F-F2A3-4790-B6F7-9841E2B17036}" destId="{C287502E-047C-4BB3-B67E-EAE738BB9A94}" srcOrd="0" destOrd="0" presId="urn:microsoft.com/office/officeart/2005/8/layout/orgChart1"/>
    <dgm:cxn modelId="{B9829847-DB69-4383-99D5-DC2F68E35F82}" type="presParOf" srcId="{C287502E-047C-4BB3-B67E-EAE738BB9A94}" destId="{6A4E89B4-EAA4-4D2D-9F55-FF0145F25988}" srcOrd="0" destOrd="0" presId="urn:microsoft.com/office/officeart/2005/8/layout/orgChart1"/>
    <dgm:cxn modelId="{0F33D873-2E57-4C1A-89A5-9E3A8184216D}" type="presParOf" srcId="{6A4E89B4-EAA4-4D2D-9F55-FF0145F25988}" destId="{390364E3-129C-42E3-82CB-21384A3075F2}" srcOrd="0" destOrd="0" presId="urn:microsoft.com/office/officeart/2005/8/layout/orgChart1"/>
    <dgm:cxn modelId="{EA4C7E72-4F22-422B-A9F5-9C380BCA5CE2}" type="presParOf" srcId="{6A4E89B4-EAA4-4D2D-9F55-FF0145F25988}" destId="{7DABBD79-B013-4480-83AA-D89842BC5534}" srcOrd="1" destOrd="0" presId="urn:microsoft.com/office/officeart/2005/8/layout/orgChart1"/>
    <dgm:cxn modelId="{B72DB704-3E45-4D21-97E3-A57C57D59EEB}" type="presParOf" srcId="{C287502E-047C-4BB3-B67E-EAE738BB9A94}" destId="{2C0DF3A3-0BB6-41DD-A9A8-E92C67108BE1}" srcOrd="1" destOrd="0" presId="urn:microsoft.com/office/officeart/2005/8/layout/orgChart1"/>
    <dgm:cxn modelId="{93732708-CD03-459D-890C-E4BAE685958F}" type="presParOf" srcId="{2C0DF3A3-0BB6-41DD-A9A8-E92C67108BE1}" destId="{0B72B0F5-C814-4FAD-80B8-55CB7F161674}" srcOrd="0" destOrd="0" presId="urn:microsoft.com/office/officeart/2005/8/layout/orgChart1"/>
    <dgm:cxn modelId="{86905FB1-282D-49D1-8D78-A19DCCF7AF02}" type="presParOf" srcId="{2C0DF3A3-0BB6-41DD-A9A8-E92C67108BE1}" destId="{0D75BDCB-7E90-4CB6-84AC-C37AA37EF051}" srcOrd="1" destOrd="0" presId="urn:microsoft.com/office/officeart/2005/8/layout/orgChart1"/>
    <dgm:cxn modelId="{4D16EEE2-639F-4BCF-A51D-C88A11773866}" type="presParOf" srcId="{0D75BDCB-7E90-4CB6-84AC-C37AA37EF051}" destId="{F512A81D-0475-4AC4-A61C-24ADBAA8BAD5}" srcOrd="0" destOrd="0" presId="urn:microsoft.com/office/officeart/2005/8/layout/orgChart1"/>
    <dgm:cxn modelId="{DE063996-EE46-4033-AE79-EBB30C722E93}" type="presParOf" srcId="{F512A81D-0475-4AC4-A61C-24ADBAA8BAD5}" destId="{A06E04DB-796C-415E-99BC-A1DFFAF4E30E}" srcOrd="0" destOrd="0" presId="urn:microsoft.com/office/officeart/2005/8/layout/orgChart1"/>
    <dgm:cxn modelId="{8604BE6F-37A5-49B8-A830-A68FCE36F002}" type="presParOf" srcId="{F512A81D-0475-4AC4-A61C-24ADBAA8BAD5}" destId="{B91447EA-CC75-4D91-9C96-2FEC53CD0416}" srcOrd="1" destOrd="0" presId="urn:microsoft.com/office/officeart/2005/8/layout/orgChart1"/>
    <dgm:cxn modelId="{D8E858EB-6249-47A0-BF2E-021263C6E006}" type="presParOf" srcId="{0D75BDCB-7E90-4CB6-84AC-C37AA37EF051}" destId="{5A1C5FFA-1094-431F-9230-2CB5450E06F2}" srcOrd="1" destOrd="0" presId="urn:microsoft.com/office/officeart/2005/8/layout/orgChart1"/>
    <dgm:cxn modelId="{A87F8F7F-223F-4AA1-BB69-221EB1D501ED}" type="presParOf" srcId="{5A1C5FFA-1094-431F-9230-2CB5450E06F2}" destId="{5E5D89AF-CA67-411C-9771-CC9D7776782B}" srcOrd="0" destOrd="0" presId="urn:microsoft.com/office/officeart/2005/8/layout/orgChart1"/>
    <dgm:cxn modelId="{949FF444-E7E1-4587-B0DC-FA3F98D2B4B9}" type="presParOf" srcId="{5A1C5FFA-1094-431F-9230-2CB5450E06F2}" destId="{C5D8EEC3-11C1-45A4-862E-FF4D78135E22}" srcOrd="1" destOrd="0" presId="urn:microsoft.com/office/officeart/2005/8/layout/orgChart1"/>
    <dgm:cxn modelId="{A1DAA456-6B39-44F3-91AA-FA941BDCCCD5}" type="presParOf" srcId="{C5D8EEC3-11C1-45A4-862E-FF4D78135E22}" destId="{48A8E87A-C9DA-40DC-8590-0A257BA05D46}" srcOrd="0" destOrd="0" presId="urn:microsoft.com/office/officeart/2005/8/layout/orgChart1"/>
    <dgm:cxn modelId="{2DC0A069-88F6-4059-AA05-8BEAC6094BBD}" type="presParOf" srcId="{48A8E87A-C9DA-40DC-8590-0A257BA05D46}" destId="{6D5A2571-960D-44A9-A105-E6AA6BAC7FC4}" srcOrd="0" destOrd="0" presId="urn:microsoft.com/office/officeart/2005/8/layout/orgChart1"/>
    <dgm:cxn modelId="{7CE82BAB-FEB8-49EE-B562-F69C454FD327}" type="presParOf" srcId="{48A8E87A-C9DA-40DC-8590-0A257BA05D46}" destId="{278532BC-EF67-405E-B6BB-3FE7A449A99F}" srcOrd="1" destOrd="0" presId="urn:microsoft.com/office/officeart/2005/8/layout/orgChart1"/>
    <dgm:cxn modelId="{CB736F7E-379C-407F-8EAA-05277A4C5773}" type="presParOf" srcId="{C5D8EEC3-11C1-45A4-862E-FF4D78135E22}" destId="{D85A1AF0-DC63-4BA8-8BDC-FA2B33995940}" srcOrd="1" destOrd="0" presId="urn:microsoft.com/office/officeart/2005/8/layout/orgChart1"/>
    <dgm:cxn modelId="{C0E04556-B32A-48FA-BCE5-25400F36B565}" type="presParOf" srcId="{C5D8EEC3-11C1-45A4-862E-FF4D78135E22}" destId="{EBFFA026-23A0-4A76-9552-67FC351BE40F}" srcOrd="2" destOrd="0" presId="urn:microsoft.com/office/officeart/2005/8/layout/orgChart1"/>
    <dgm:cxn modelId="{8B59EE84-B93A-41CC-8F1A-5979D0F0CB53}" type="presParOf" srcId="{5A1C5FFA-1094-431F-9230-2CB5450E06F2}" destId="{8A96CC9E-866C-435C-A919-588755790344}" srcOrd="2" destOrd="0" presId="urn:microsoft.com/office/officeart/2005/8/layout/orgChart1"/>
    <dgm:cxn modelId="{281225BF-A347-418D-A4FA-D589B44893F3}" type="presParOf" srcId="{5A1C5FFA-1094-431F-9230-2CB5450E06F2}" destId="{02CD9FF2-7950-4BED-A73C-27F61ACF34FE}" srcOrd="3" destOrd="0" presId="urn:microsoft.com/office/officeart/2005/8/layout/orgChart1"/>
    <dgm:cxn modelId="{4C08A8C9-0062-49D5-B24F-42AC2E836E82}" type="presParOf" srcId="{02CD9FF2-7950-4BED-A73C-27F61ACF34FE}" destId="{DC222809-B279-4EDD-A5F6-57C24952B181}" srcOrd="0" destOrd="0" presId="urn:microsoft.com/office/officeart/2005/8/layout/orgChart1"/>
    <dgm:cxn modelId="{0D973436-C409-4464-B46C-56BE38546411}" type="presParOf" srcId="{DC222809-B279-4EDD-A5F6-57C24952B181}" destId="{1282EF36-7781-44D8-AFD8-3C2762226C8A}" srcOrd="0" destOrd="0" presId="urn:microsoft.com/office/officeart/2005/8/layout/orgChart1"/>
    <dgm:cxn modelId="{564E314E-BB14-4F19-A526-E99DDF9980F2}" type="presParOf" srcId="{DC222809-B279-4EDD-A5F6-57C24952B181}" destId="{768F6930-ECAF-4F1A-A581-A984B4CB5C96}" srcOrd="1" destOrd="0" presId="urn:microsoft.com/office/officeart/2005/8/layout/orgChart1"/>
    <dgm:cxn modelId="{5DEFF27A-C04F-4679-9524-480966EFB1DC}" type="presParOf" srcId="{02CD9FF2-7950-4BED-A73C-27F61ACF34FE}" destId="{F95B8CC0-A541-4222-8CC3-83498427EB09}" srcOrd="1" destOrd="0" presId="urn:microsoft.com/office/officeart/2005/8/layout/orgChart1"/>
    <dgm:cxn modelId="{AE41B0EE-F75D-4412-BC8C-6B40471FD52D}" type="presParOf" srcId="{02CD9FF2-7950-4BED-A73C-27F61ACF34FE}" destId="{DDB09B6E-EEAB-4D0F-B9BB-59BB57551B3F}" srcOrd="2" destOrd="0" presId="urn:microsoft.com/office/officeart/2005/8/layout/orgChart1"/>
    <dgm:cxn modelId="{DED84876-29DE-4E72-9B48-150DCBEBC221}" type="presParOf" srcId="{5A1C5FFA-1094-431F-9230-2CB5450E06F2}" destId="{05692F5D-953F-47CF-A6CE-14F2BD93DE91}" srcOrd="4" destOrd="0" presId="urn:microsoft.com/office/officeart/2005/8/layout/orgChart1"/>
    <dgm:cxn modelId="{0E5D30E2-F98C-4D61-A0F7-F89F5C267D9D}" type="presParOf" srcId="{5A1C5FFA-1094-431F-9230-2CB5450E06F2}" destId="{E2DB766F-42A1-4D73-9360-2C4851B326FA}" srcOrd="5" destOrd="0" presId="urn:microsoft.com/office/officeart/2005/8/layout/orgChart1"/>
    <dgm:cxn modelId="{8DD093F2-0FAE-41FB-A6B0-01BE6D7FBB28}" type="presParOf" srcId="{E2DB766F-42A1-4D73-9360-2C4851B326FA}" destId="{E650CE07-C8D3-492F-A3A3-62BD3A1A8998}" srcOrd="0" destOrd="0" presId="urn:microsoft.com/office/officeart/2005/8/layout/orgChart1"/>
    <dgm:cxn modelId="{B6A096CD-0EEB-446F-9F5F-2C7CAA7E5EB7}" type="presParOf" srcId="{E650CE07-C8D3-492F-A3A3-62BD3A1A8998}" destId="{82438E84-9B0D-4E75-AAFF-173F17F8A0A9}" srcOrd="0" destOrd="0" presId="urn:microsoft.com/office/officeart/2005/8/layout/orgChart1"/>
    <dgm:cxn modelId="{F1EAFE2C-498D-4611-B442-0298320BFED0}" type="presParOf" srcId="{E650CE07-C8D3-492F-A3A3-62BD3A1A8998}" destId="{C261E048-1A07-434A-A29E-E84CE374E3C2}" srcOrd="1" destOrd="0" presId="urn:microsoft.com/office/officeart/2005/8/layout/orgChart1"/>
    <dgm:cxn modelId="{4C6FD0D1-A84E-42F5-8DF7-040C6E03B81F}" type="presParOf" srcId="{E2DB766F-42A1-4D73-9360-2C4851B326FA}" destId="{C24D4D44-9F39-4062-942B-CFAB946214BC}" srcOrd="1" destOrd="0" presId="urn:microsoft.com/office/officeart/2005/8/layout/orgChart1"/>
    <dgm:cxn modelId="{63544D1D-CBE1-4426-8690-1AAB544F2170}" type="presParOf" srcId="{E2DB766F-42A1-4D73-9360-2C4851B326FA}" destId="{37526CB4-3C24-4068-A582-5E99DC70EA0A}" srcOrd="2" destOrd="0" presId="urn:microsoft.com/office/officeart/2005/8/layout/orgChart1"/>
    <dgm:cxn modelId="{B9709AF4-7275-43A8-8DCC-96E3FF49CA5F}" type="presParOf" srcId="{5A1C5FFA-1094-431F-9230-2CB5450E06F2}" destId="{A44020C0-F9E9-443A-A81C-69259B981AFF}" srcOrd="6" destOrd="0" presId="urn:microsoft.com/office/officeart/2005/8/layout/orgChart1"/>
    <dgm:cxn modelId="{05B41193-719D-491A-9DF5-BEF1E8DAEDCC}" type="presParOf" srcId="{5A1C5FFA-1094-431F-9230-2CB5450E06F2}" destId="{33FA54FF-26BA-4C09-8CA2-041735BA3252}" srcOrd="7" destOrd="0" presId="urn:microsoft.com/office/officeart/2005/8/layout/orgChart1"/>
    <dgm:cxn modelId="{A9DA5786-113A-493C-82D8-F4B3D0C15FB8}" type="presParOf" srcId="{33FA54FF-26BA-4C09-8CA2-041735BA3252}" destId="{DC570ECE-E532-4E4A-BD9E-C1EB07372602}" srcOrd="0" destOrd="0" presId="urn:microsoft.com/office/officeart/2005/8/layout/orgChart1"/>
    <dgm:cxn modelId="{2548359F-4AC9-4395-B7EE-0038DDF54816}" type="presParOf" srcId="{DC570ECE-E532-4E4A-BD9E-C1EB07372602}" destId="{7A2EC511-01E0-437A-BB92-B3975C5C3D84}" srcOrd="0" destOrd="0" presId="urn:microsoft.com/office/officeart/2005/8/layout/orgChart1"/>
    <dgm:cxn modelId="{A39FF50B-A001-4918-8B06-0C7D338F2636}" type="presParOf" srcId="{DC570ECE-E532-4E4A-BD9E-C1EB07372602}" destId="{F6A90755-1533-4E42-92C1-EEA1BD3D09F6}" srcOrd="1" destOrd="0" presId="urn:microsoft.com/office/officeart/2005/8/layout/orgChart1"/>
    <dgm:cxn modelId="{FB28BB28-AC5B-4179-8A6B-9076B0D22FCE}" type="presParOf" srcId="{33FA54FF-26BA-4C09-8CA2-041735BA3252}" destId="{BC4E5C84-10BA-48F4-9029-67424206C907}" srcOrd="1" destOrd="0" presId="urn:microsoft.com/office/officeart/2005/8/layout/orgChart1"/>
    <dgm:cxn modelId="{187D814C-A7BC-4BCA-B827-A30D74324774}" type="presParOf" srcId="{33FA54FF-26BA-4C09-8CA2-041735BA3252}" destId="{D98ECB86-C7EC-4414-9B83-547909922C30}" srcOrd="2" destOrd="0" presId="urn:microsoft.com/office/officeart/2005/8/layout/orgChart1"/>
    <dgm:cxn modelId="{8BB60A26-E55C-469D-9D94-73DAF65B57BD}" type="presParOf" srcId="{5A1C5FFA-1094-431F-9230-2CB5450E06F2}" destId="{DCF0AA81-DCDE-4513-9988-8E7898CEF653}" srcOrd="8" destOrd="0" presId="urn:microsoft.com/office/officeart/2005/8/layout/orgChart1"/>
    <dgm:cxn modelId="{8EC11254-61F0-4B5B-A529-30B77EED9A14}" type="presParOf" srcId="{5A1C5FFA-1094-431F-9230-2CB5450E06F2}" destId="{52151555-AF3B-4298-A677-A358B4C8FAFA}" srcOrd="9" destOrd="0" presId="urn:microsoft.com/office/officeart/2005/8/layout/orgChart1"/>
    <dgm:cxn modelId="{E3B01A3E-8537-4E44-A3BF-7B21187C025E}" type="presParOf" srcId="{52151555-AF3B-4298-A677-A358B4C8FAFA}" destId="{364076A4-1A78-48FC-8734-6DF3D41E6CA8}" srcOrd="0" destOrd="0" presId="urn:microsoft.com/office/officeart/2005/8/layout/orgChart1"/>
    <dgm:cxn modelId="{6A3FFB34-4139-47F2-8F74-8CC01F997E51}" type="presParOf" srcId="{364076A4-1A78-48FC-8734-6DF3D41E6CA8}" destId="{786CA643-8B64-4CB2-A6A9-043099F39607}" srcOrd="0" destOrd="0" presId="urn:microsoft.com/office/officeart/2005/8/layout/orgChart1"/>
    <dgm:cxn modelId="{8FEC5886-619F-4CA4-B915-151FBB1F4AE7}" type="presParOf" srcId="{364076A4-1A78-48FC-8734-6DF3D41E6CA8}" destId="{8296D70A-1BD7-4482-A5FE-2073FEBD3F80}" srcOrd="1" destOrd="0" presId="urn:microsoft.com/office/officeart/2005/8/layout/orgChart1"/>
    <dgm:cxn modelId="{E05C2215-18B1-4312-9929-48E24BB1FE9A}" type="presParOf" srcId="{52151555-AF3B-4298-A677-A358B4C8FAFA}" destId="{53772181-E16A-4152-A5CB-AAF3A7C813EF}" srcOrd="1" destOrd="0" presId="urn:microsoft.com/office/officeart/2005/8/layout/orgChart1"/>
    <dgm:cxn modelId="{7A7E7DDD-1676-4F05-ACFB-872D3749DD2F}" type="presParOf" srcId="{52151555-AF3B-4298-A677-A358B4C8FAFA}" destId="{CE88DE98-97FB-42AC-9CFD-F11AD4B4FB78}" srcOrd="2" destOrd="0" presId="urn:microsoft.com/office/officeart/2005/8/layout/orgChart1"/>
    <dgm:cxn modelId="{46105FBA-FAB2-4289-BB5E-05B3B9B1A8BF}" type="presParOf" srcId="{0D75BDCB-7E90-4CB6-84AC-C37AA37EF051}" destId="{387AC6E2-9190-4E06-835C-9EFA52DAD7F9}" srcOrd="2" destOrd="0" presId="urn:microsoft.com/office/officeart/2005/8/layout/orgChart1"/>
    <dgm:cxn modelId="{4ED28F60-7C8D-445C-BF3C-B11D82F4AD1D}" type="presParOf" srcId="{2C0DF3A3-0BB6-41DD-A9A8-E92C67108BE1}" destId="{2BA8EC6B-F5FE-44A7-BFF8-A8F4C0777C39}" srcOrd="2" destOrd="0" presId="urn:microsoft.com/office/officeart/2005/8/layout/orgChart1"/>
    <dgm:cxn modelId="{AB50C4E8-A1CC-40AF-9B0C-A62D4E2E4AE8}" type="presParOf" srcId="{2C0DF3A3-0BB6-41DD-A9A8-E92C67108BE1}" destId="{1D6F727A-28A1-49A3-A8FD-4DBF563728E2}" srcOrd="3" destOrd="0" presId="urn:microsoft.com/office/officeart/2005/8/layout/orgChart1"/>
    <dgm:cxn modelId="{378389F6-E2AA-4D5E-9DA6-212173948247}" type="presParOf" srcId="{1D6F727A-28A1-49A3-A8FD-4DBF563728E2}" destId="{621346E8-5C3F-4C45-9F84-F02D0F131F69}" srcOrd="0" destOrd="0" presId="urn:microsoft.com/office/officeart/2005/8/layout/orgChart1"/>
    <dgm:cxn modelId="{87878B72-615C-44A4-92F5-094ACF96409F}" type="presParOf" srcId="{621346E8-5C3F-4C45-9F84-F02D0F131F69}" destId="{3FDE821C-AF52-448D-A2B7-EA30D6286D3B}" srcOrd="0" destOrd="0" presId="urn:microsoft.com/office/officeart/2005/8/layout/orgChart1"/>
    <dgm:cxn modelId="{0ECD1C3B-B58B-4EF0-B0BC-4B2FA31857E7}" type="presParOf" srcId="{621346E8-5C3F-4C45-9F84-F02D0F131F69}" destId="{BD4F4ED2-F3C5-4314-939B-9B6BEE43B536}" srcOrd="1" destOrd="0" presId="urn:microsoft.com/office/officeart/2005/8/layout/orgChart1"/>
    <dgm:cxn modelId="{FE63F652-A17E-481C-848E-148849818AE2}" type="presParOf" srcId="{1D6F727A-28A1-49A3-A8FD-4DBF563728E2}" destId="{2FF01FBD-BC12-4E4C-B726-F692A06434E8}" srcOrd="1" destOrd="0" presId="urn:microsoft.com/office/officeart/2005/8/layout/orgChart1"/>
    <dgm:cxn modelId="{3092C765-F5CC-4A37-8434-2942B9FD87C1}" type="presParOf" srcId="{2FF01FBD-BC12-4E4C-B726-F692A06434E8}" destId="{4791FC91-9C28-49E8-A14D-CD2852372775}" srcOrd="0" destOrd="0" presId="urn:microsoft.com/office/officeart/2005/8/layout/orgChart1"/>
    <dgm:cxn modelId="{14C6A2B7-74D1-4766-AF7C-9AB285351484}" type="presParOf" srcId="{2FF01FBD-BC12-4E4C-B726-F692A06434E8}" destId="{B426D312-B653-4D99-8C57-C28D54BB8DD3}" srcOrd="1" destOrd="0" presId="urn:microsoft.com/office/officeart/2005/8/layout/orgChart1"/>
    <dgm:cxn modelId="{BBA1D530-D36F-467D-A926-17868EEC124E}" type="presParOf" srcId="{B426D312-B653-4D99-8C57-C28D54BB8DD3}" destId="{350A0AE8-BABF-452F-912C-352B037CA5A0}" srcOrd="0" destOrd="0" presId="urn:microsoft.com/office/officeart/2005/8/layout/orgChart1"/>
    <dgm:cxn modelId="{87F286BD-DFFC-467F-BCFE-CA6DE476069B}" type="presParOf" srcId="{350A0AE8-BABF-452F-912C-352B037CA5A0}" destId="{10C960A1-C739-429A-B27B-4F40162798A8}" srcOrd="0" destOrd="0" presId="urn:microsoft.com/office/officeart/2005/8/layout/orgChart1"/>
    <dgm:cxn modelId="{85602168-F919-48CD-A26A-6164A1D220E2}" type="presParOf" srcId="{350A0AE8-BABF-452F-912C-352B037CA5A0}" destId="{C9F02EAB-FD59-4EFC-ADDE-6CF0D51134A4}" srcOrd="1" destOrd="0" presId="urn:microsoft.com/office/officeart/2005/8/layout/orgChart1"/>
    <dgm:cxn modelId="{5291DECB-BFB2-44D6-B899-A597C2A4E954}" type="presParOf" srcId="{B426D312-B653-4D99-8C57-C28D54BB8DD3}" destId="{B38BA7D5-27D1-4A01-BC27-C1B2CBEC4595}" srcOrd="1" destOrd="0" presId="urn:microsoft.com/office/officeart/2005/8/layout/orgChart1"/>
    <dgm:cxn modelId="{647D1BC0-2C89-4D5C-9F74-E093AE1D8318}" type="presParOf" srcId="{B426D312-B653-4D99-8C57-C28D54BB8DD3}" destId="{3E8162E8-04C6-4ABF-A316-A51178684B07}" srcOrd="2" destOrd="0" presId="urn:microsoft.com/office/officeart/2005/8/layout/orgChart1"/>
    <dgm:cxn modelId="{9C5525A5-75EE-427F-AAFF-308DE093073B}" type="presParOf" srcId="{2FF01FBD-BC12-4E4C-B726-F692A06434E8}" destId="{4DED2D6C-2E5A-4FCA-B2DE-A9A87F960D24}" srcOrd="2" destOrd="0" presId="urn:microsoft.com/office/officeart/2005/8/layout/orgChart1"/>
    <dgm:cxn modelId="{DA97BDEE-F9B8-4996-A937-677C09B408B5}" type="presParOf" srcId="{2FF01FBD-BC12-4E4C-B726-F692A06434E8}" destId="{62ABC5C2-42F0-46E6-9A4C-DE98D4ED89A6}" srcOrd="3" destOrd="0" presId="urn:microsoft.com/office/officeart/2005/8/layout/orgChart1"/>
    <dgm:cxn modelId="{90F8786F-3F30-450F-9E5B-49E72984B446}" type="presParOf" srcId="{62ABC5C2-42F0-46E6-9A4C-DE98D4ED89A6}" destId="{A6AE2494-5D8C-4035-AB0B-7457E64455D6}" srcOrd="0" destOrd="0" presId="urn:microsoft.com/office/officeart/2005/8/layout/orgChart1"/>
    <dgm:cxn modelId="{E61DD8A7-C2DC-4E57-8AAC-D0943C5A5D35}" type="presParOf" srcId="{A6AE2494-5D8C-4035-AB0B-7457E64455D6}" destId="{985F04FE-887E-4A3F-8177-1212086DED45}" srcOrd="0" destOrd="0" presId="urn:microsoft.com/office/officeart/2005/8/layout/orgChart1"/>
    <dgm:cxn modelId="{D559E1AC-5A90-4889-B2DC-246716AF78E5}" type="presParOf" srcId="{A6AE2494-5D8C-4035-AB0B-7457E64455D6}" destId="{F69E881A-59F3-463D-8F28-0FD36CDC6419}" srcOrd="1" destOrd="0" presId="urn:microsoft.com/office/officeart/2005/8/layout/orgChart1"/>
    <dgm:cxn modelId="{46FB6FFF-6026-46D9-BCE9-1E47E1652B57}" type="presParOf" srcId="{62ABC5C2-42F0-46E6-9A4C-DE98D4ED89A6}" destId="{E04F470E-CDCB-4382-A418-D63741498C42}" srcOrd="1" destOrd="0" presId="urn:microsoft.com/office/officeart/2005/8/layout/orgChart1"/>
    <dgm:cxn modelId="{A6900103-50B4-4BA2-BBD2-51DC1ABA0575}" type="presParOf" srcId="{62ABC5C2-42F0-46E6-9A4C-DE98D4ED89A6}" destId="{19DF0446-DCAB-41EF-B285-34BB80345051}" srcOrd="2" destOrd="0" presId="urn:microsoft.com/office/officeart/2005/8/layout/orgChart1"/>
    <dgm:cxn modelId="{EC67F0F4-40B2-4A05-9211-A3BD33892970}" type="presParOf" srcId="{2FF01FBD-BC12-4E4C-B726-F692A06434E8}" destId="{C583B654-5D53-4E2D-BBE7-63E10414C51F}" srcOrd="4" destOrd="0" presId="urn:microsoft.com/office/officeart/2005/8/layout/orgChart1"/>
    <dgm:cxn modelId="{0115D9F8-0E08-414F-92BF-10512850265D}" type="presParOf" srcId="{2FF01FBD-BC12-4E4C-B726-F692A06434E8}" destId="{AD162072-2BD5-434D-833E-886DB5848848}" srcOrd="5" destOrd="0" presId="urn:microsoft.com/office/officeart/2005/8/layout/orgChart1"/>
    <dgm:cxn modelId="{7FDFF92C-EC5E-4D03-8BC0-44D6AFC35FC5}" type="presParOf" srcId="{AD162072-2BD5-434D-833E-886DB5848848}" destId="{479FCB16-A8FC-4887-A3D2-C69EFD15D5FD}" srcOrd="0" destOrd="0" presId="urn:microsoft.com/office/officeart/2005/8/layout/orgChart1"/>
    <dgm:cxn modelId="{56282E59-7DDE-4E52-9002-A65011122202}" type="presParOf" srcId="{479FCB16-A8FC-4887-A3D2-C69EFD15D5FD}" destId="{EDABCF03-2154-4D7E-9A15-9316ED706750}" srcOrd="0" destOrd="0" presId="urn:microsoft.com/office/officeart/2005/8/layout/orgChart1"/>
    <dgm:cxn modelId="{BF5867C6-94C0-4355-BB09-6D652F0391E3}" type="presParOf" srcId="{479FCB16-A8FC-4887-A3D2-C69EFD15D5FD}" destId="{55B88C87-7F06-4BA9-A3BE-CC84B5B96410}" srcOrd="1" destOrd="0" presId="urn:microsoft.com/office/officeart/2005/8/layout/orgChart1"/>
    <dgm:cxn modelId="{8C1E8D0B-1BE4-47C4-8801-D2751FEDFE3D}" type="presParOf" srcId="{AD162072-2BD5-434D-833E-886DB5848848}" destId="{697AC6DB-55C2-41AE-B7E9-B12CDDADDE4B}" srcOrd="1" destOrd="0" presId="urn:microsoft.com/office/officeart/2005/8/layout/orgChart1"/>
    <dgm:cxn modelId="{15737BBB-41DC-4C1B-AF0E-3A05764D1023}" type="presParOf" srcId="{AD162072-2BD5-434D-833E-886DB5848848}" destId="{8AB4F36D-D6DD-4A3A-A947-6FDD74BBF9E6}" srcOrd="2" destOrd="0" presId="urn:microsoft.com/office/officeart/2005/8/layout/orgChart1"/>
    <dgm:cxn modelId="{ADD35C49-2EC5-408F-8567-D33ADA426BE2}" type="presParOf" srcId="{2FF01FBD-BC12-4E4C-B726-F692A06434E8}" destId="{42AE57D6-5448-41D7-AE01-F417C0166778}" srcOrd="6" destOrd="0" presId="urn:microsoft.com/office/officeart/2005/8/layout/orgChart1"/>
    <dgm:cxn modelId="{2E951DBE-716C-4938-B442-0D3412865ABC}" type="presParOf" srcId="{2FF01FBD-BC12-4E4C-B726-F692A06434E8}" destId="{75EB81C9-86AE-433B-8FF9-E21FDFAC75EC}" srcOrd="7" destOrd="0" presId="urn:microsoft.com/office/officeart/2005/8/layout/orgChart1"/>
    <dgm:cxn modelId="{90A90E27-4747-478B-9FF7-00336DE76F7C}" type="presParOf" srcId="{75EB81C9-86AE-433B-8FF9-E21FDFAC75EC}" destId="{135C1C62-089B-4003-BE85-2270F5C743F9}" srcOrd="0" destOrd="0" presId="urn:microsoft.com/office/officeart/2005/8/layout/orgChart1"/>
    <dgm:cxn modelId="{C8A9CAA1-9F5C-4FA1-9CE6-4224F9E99B65}" type="presParOf" srcId="{135C1C62-089B-4003-BE85-2270F5C743F9}" destId="{9D758479-4704-4EC6-B8C4-4C9CF945992F}" srcOrd="0" destOrd="0" presId="urn:microsoft.com/office/officeart/2005/8/layout/orgChart1"/>
    <dgm:cxn modelId="{A982C87E-444A-4833-888E-816735576E01}" type="presParOf" srcId="{135C1C62-089B-4003-BE85-2270F5C743F9}" destId="{3BC8619B-0177-4B11-918B-45FF882E77E5}" srcOrd="1" destOrd="0" presId="urn:microsoft.com/office/officeart/2005/8/layout/orgChart1"/>
    <dgm:cxn modelId="{0973066A-B9A3-44F2-A77C-78D06573AECC}" type="presParOf" srcId="{75EB81C9-86AE-433B-8FF9-E21FDFAC75EC}" destId="{8070DA11-3537-4647-8910-7B1E5B1753F3}" srcOrd="1" destOrd="0" presId="urn:microsoft.com/office/officeart/2005/8/layout/orgChart1"/>
    <dgm:cxn modelId="{565DD64D-DC4A-4258-A8AA-1B0C2C3E02AD}" type="presParOf" srcId="{75EB81C9-86AE-433B-8FF9-E21FDFAC75EC}" destId="{C78FD694-6804-414C-8215-7C88DBED2FDC}" srcOrd="2" destOrd="0" presId="urn:microsoft.com/office/officeart/2005/8/layout/orgChart1"/>
    <dgm:cxn modelId="{46AF0CB5-C09E-42B2-A669-E1169F062334}" type="presParOf" srcId="{2FF01FBD-BC12-4E4C-B726-F692A06434E8}" destId="{64D38824-1342-4F8E-B1B2-E6A8F406DD60}" srcOrd="8" destOrd="0" presId="urn:microsoft.com/office/officeart/2005/8/layout/orgChart1"/>
    <dgm:cxn modelId="{B1546016-C093-493F-96D7-33A5862A713A}" type="presParOf" srcId="{2FF01FBD-BC12-4E4C-B726-F692A06434E8}" destId="{328DBA86-1B58-480E-86C8-D0D11571524B}" srcOrd="9" destOrd="0" presId="urn:microsoft.com/office/officeart/2005/8/layout/orgChart1"/>
    <dgm:cxn modelId="{E2B4D71B-0C73-417B-8CE8-B292BC1B25A1}" type="presParOf" srcId="{328DBA86-1B58-480E-86C8-D0D11571524B}" destId="{45BC41A1-7FC8-4BFA-A072-A9D81E026DFE}" srcOrd="0" destOrd="0" presId="urn:microsoft.com/office/officeart/2005/8/layout/orgChart1"/>
    <dgm:cxn modelId="{7297399F-00FF-45E9-A47D-608D158E7221}" type="presParOf" srcId="{45BC41A1-7FC8-4BFA-A072-A9D81E026DFE}" destId="{F02C4DBC-64E1-4525-8629-41BD9C8865CC}" srcOrd="0" destOrd="0" presId="urn:microsoft.com/office/officeart/2005/8/layout/orgChart1"/>
    <dgm:cxn modelId="{6A11A67C-047B-4203-A3CE-88DD11CCE28B}" type="presParOf" srcId="{45BC41A1-7FC8-4BFA-A072-A9D81E026DFE}" destId="{A6658076-9A5E-471D-B37C-AEF391217DF6}" srcOrd="1" destOrd="0" presId="urn:microsoft.com/office/officeart/2005/8/layout/orgChart1"/>
    <dgm:cxn modelId="{246BD816-2C16-40B3-9A21-23F7DF89B4CB}" type="presParOf" srcId="{328DBA86-1B58-480E-86C8-D0D11571524B}" destId="{C3F30928-ED50-4BD7-AD56-D78BB0F7EBBE}" srcOrd="1" destOrd="0" presId="urn:microsoft.com/office/officeart/2005/8/layout/orgChart1"/>
    <dgm:cxn modelId="{A9F97CB3-75FA-4D72-B941-A0860559251B}" type="presParOf" srcId="{328DBA86-1B58-480E-86C8-D0D11571524B}" destId="{D72A14F6-E9C4-463D-ABBC-805B22CD2D03}" srcOrd="2" destOrd="0" presId="urn:microsoft.com/office/officeart/2005/8/layout/orgChart1"/>
    <dgm:cxn modelId="{97DA7106-0E14-4E52-A8DD-DF8AE252E8FF}" type="presParOf" srcId="{1D6F727A-28A1-49A3-A8FD-4DBF563728E2}" destId="{769C0919-F8D6-4D58-BB09-D937246CF56F}" srcOrd="2" destOrd="0" presId="urn:microsoft.com/office/officeart/2005/8/layout/orgChart1"/>
    <dgm:cxn modelId="{168E48E0-4D80-4FC6-923B-A2E5C844CD32}" type="presParOf" srcId="{2C0DF3A3-0BB6-41DD-A9A8-E92C67108BE1}" destId="{7681982B-1DDB-4210-A546-5A59D57FF1B7}" srcOrd="4" destOrd="0" presId="urn:microsoft.com/office/officeart/2005/8/layout/orgChart1"/>
    <dgm:cxn modelId="{A77042AC-8DE0-4733-8B30-E7CA2281469E}" type="presParOf" srcId="{2C0DF3A3-0BB6-41DD-A9A8-E92C67108BE1}" destId="{990BDEF7-3FC7-4118-81B3-A7C17C57C47E}" srcOrd="5" destOrd="0" presId="urn:microsoft.com/office/officeart/2005/8/layout/orgChart1"/>
    <dgm:cxn modelId="{E735070E-9BDD-40AA-B795-ADD22EDAB38B}" type="presParOf" srcId="{990BDEF7-3FC7-4118-81B3-A7C17C57C47E}" destId="{1E92C735-ADDB-45E0-880F-CC52114FF665}" srcOrd="0" destOrd="0" presId="urn:microsoft.com/office/officeart/2005/8/layout/orgChart1"/>
    <dgm:cxn modelId="{21162789-5BE4-4EB7-A73D-6F9A4BAE2285}" type="presParOf" srcId="{1E92C735-ADDB-45E0-880F-CC52114FF665}" destId="{2681F339-D386-4985-AF1A-1E9975BD3251}" srcOrd="0" destOrd="0" presId="urn:microsoft.com/office/officeart/2005/8/layout/orgChart1"/>
    <dgm:cxn modelId="{5523F0E4-67AE-4FB1-866B-32026FA46624}" type="presParOf" srcId="{1E92C735-ADDB-45E0-880F-CC52114FF665}" destId="{3EE1B104-B4ED-43EA-93A8-EFA9BA50B2A9}" srcOrd="1" destOrd="0" presId="urn:microsoft.com/office/officeart/2005/8/layout/orgChart1"/>
    <dgm:cxn modelId="{B3B4416E-0C5A-4CE7-8FCF-3178BB2AC5B3}" type="presParOf" srcId="{990BDEF7-3FC7-4118-81B3-A7C17C57C47E}" destId="{B00D0EE0-A6F2-442C-9232-68FC72449B90}" srcOrd="1" destOrd="0" presId="urn:microsoft.com/office/officeart/2005/8/layout/orgChart1"/>
    <dgm:cxn modelId="{FCDA9FF3-C6D7-4D9E-9B32-745F1AC603D7}" type="presParOf" srcId="{B00D0EE0-A6F2-442C-9232-68FC72449B90}" destId="{2B91B104-EC54-4C81-900D-70CA210451A3}" srcOrd="0" destOrd="0" presId="urn:microsoft.com/office/officeart/2005/8/layout/orgChart1"/>
    <dgm:cxn modelId="{6A1330CE-7021-4CCC-8301-9CD33E1C3BF0}" type="presParOf" srcId="{B00D0EE0-A6F2-442C-9232-68FC72449B90}" destId="{76C657CE-7613-46A3-ACD2-CA090F4FB241}" srcOrd="1" destOrd="0" presId="urn:microsoft.com/office/officeart/2005/8/layout/orgChart1"/>
    <dgm:cxn modelId="{B6F7ECAC-7916-4725-B55D-9D5F6A2BE37D}" type="presParOf" srcId="{76C657CE-7613-46A3-ACD2-CA090F4FB241}" destId="{9FF0F7A6-17A3-405A-AD7F-5890EB049389}" srcOrd="0" destOrd="0" presId="urn:microsoft.com/office/officeart/2005/8/layout/orgChart1"/>
    <dgm:cxn modelId="{572024D9-C070-41D3-BF57-45242BA90045}" type="presParOf" srcId="{9FF0F7A6-17A3-405A-AD7F-5890EB049389}" destId="{72019C7B-E9A2-4674-9485-4B9E1042F7D4}" srcOrd="0" destOrd="0" presId="urn:microsoft.com/office/officeart/2005/8/layout/orgChart1"/>
    <dgm:cxn modelId="{38405C01-EE63-4515-8E14-A9E9F96D2E93}" type="presParOf" srcId="{9FF0F7A6-17A3-405A-AD7F-5890EB049389}" destId="{D4C610E7-9FD9-49F7-922D-649DEC6D6D67}" srcOrd="1" destOrd="0" presId="urn:microsoft.com/office/officeart/2005/8/layout/orgChart1"/>
    <dgm:cxn modelId="{26088E28-1523-4829-9990-2C749357FC7F}" type="presParOf" srcId="{76C657CE-7613-46A3-ACD2-CA090F4FB241}" destId="{BFD335BF-A863-4950-8635-87C24F17800E}" srcOrd="1" destOrd="0" presId="urn:microsoft.com/office/officeart/2005/8/layout/orgChart1"/>
    <dgm:cxn modelId="{AAE7805C-734F-46C1-831F-9A1732EC6EEB}" type="presParOf" srcId="{76C657CE-7613-46A3-ACD2-CA090F4FB241}" destId="{C8F48EA4-BF93-4094-BCF9-4D8FD7F4132C}" srcOrd="2" destOrd="0" presId="urn:microsoft.com/office/officeart/2005/8/layout/orgChart1"/>
    <dgm:cxn modelId="{C24D13FE-6CC2-46DE-B421-8CABBF9350F3}" type="presParOf" srcId="{B00D0EE0-A6F2-442C-9232-68FC72449B90}" destId="{5FEF87F2-0B49-4EBC-899B-2CDBA051543D}" srcOrd="2" destOrd="0" presId="urn:microsoft.com/office/officeart/2005/8/layout/orgChart1"/>
    <dgm:cxn modelId="{178E5782-D41A-4CEB-8832-5D7BDB1DB9C4}" type="presParOf" srcId="{B00D0EE0-A6F2-442C-9232-68FC72449B90}" destId="{458B945D-89D3-45DB-BAF3-7CB5FD67603A}" srcOrd="3" destOrd="0" presId="urn:microsoft.com/office/officeart/2005/8/layout/orgChart1"/>
    <dgm:cxn modelId="{1243DDE5-000C-4F25-AFE7-8C9AD333ABB3}" type="presParOf" srcId="{458B945D-89D3-45DB-BAF3-7CB5FD67603A}" destId="{F00654BE-D3E7-48EE-8763-441536EBBE21}" srcOrd="0" destOrd="0" presId="urn:microsoft.com/office/officeart/2005/8/layout/orgChart1"/>
    <dgm:cxn modelId="{8ED0218C-8425-4C12-8957-B50797FFC3A0}" type="presParOf" srcId="{F00654BE-D3E7-48EE-8763-441536EBBE21}" destId="{99369D2F-604F-4AFD-9EB5-F347AF2E0443}" srcOrd="0" destOrd="0" presId="urn:microsoft.com/office/officeart/2005/8/layout/orgChart1"/>
    <dgm:cxn modelId="{40492AA3-9330-4967-92C1-D6A07ECE4073}" type="presParOf" srcId="{F00654BE-D3E7-48EE-8763-441536EBBE21}" destId="{97A6D25D-F4FD-414B-9AC5-D90654746D56}" srcOrd="1" destOrd="0" presId="urn:microsoft.com/office/officeart/2005/8/layout/orgChart1"/>
    <dgm:cxn modelId="{81A25259-1B14-4DDB-A1CC-AF17F45D063F}" type="presParOf" srcId="{458B945D-89D3-45DB-BAF3-7CB5FD67603A}" destId="{0BC6CE9E-CA02-4299-89E0-1BA832EFFD8F}" srcOrd="1" destOrd="0" presId="urn:microsoft.com/office/officeart/2005/8/layout/orgChart1"/>
    <dgm:cxn modelId="{1B9CBB85-2FE2-430D-BECB-463202D97294}" type="presParOf" srcId="{458B945D-89D3-45DB-BAF3-7CB5FD67603A}" destId="{57654085-67A4-4E05-8552-91F6AC16923F}" srcOrd="2" destOrd="0" presId="urn:microsoft.com/office/officeart/2005/8/layout/orgChart1"/>
    <dgm:cxn modelId="{F48BFA6B-DDB8-497A-A707-6356E1DFFD24}" type="presParOf" srcId="{B00D0EE0-A6F2-442C-9232-68FC72449B90}" destId="{52BF5C92-B432-470B-B958-7E4570F092BA}" srcOrd="4" destOrd="0" presId="urn:microsoft.com/office/officeart/2005/8/layout/orgChart1"/>
    <dgm:cxn modelId="{8857F3D5-B2E2-48D7-963F-ED2466B3C7D7}" type="presParOf" srcId="{B00D0EE0-A6F2-442C-9232-68FC72449B90}" destId="{CE087D0D-E94F-43BE-9533-665A5D6AB81D}" srcOrd="5" destOrd="0" presId="urn:microsoft.com/office/officeart/2005/8/layout/orgChart1"/>
    <dgm:cxn modelId="{835BB2C7-3451-4DA0-AC2B-65CF440E0A42}" type="presParOf" srcId="{CE087D0D-E94F-43BE-9533-665A5D6AB81D}" destId="{A078B602-66BB-49FF-93B3-8AAB46C3664E}" srcOrd="0" destOrd="0" presId="urn:microsoft.com/office/officeart/2005/8/layout/orgChart1"/>
    <dgm:cxn modelId="{F767560E-EF35-4C07-9375-1257CFDC42A9}" type="presParOf" srcId="{A078B602-66BB-49FF-93B3-8AAB46C3664E}" destId="{A78310A5-FF0D-4CD3-AB30-938E07C08056}" srcOrd="0" destOrd="0" presId="urn:microsoft.com/office/officeart/2005/8/layout/orgChart1"/>
    <dgm:cxn modelId="{EA1ECEBA-5BBF-4DB1-8382-8E69B68DD43B}" type="presParOf" srcId="{A078B602-66BB-49FF-93B3-8AAB46C3664E}" destId="{FDB2ED71-954A-4B25-8344-3F213B60D15D}" srcOrd="1" destOrd="0" presId="urn:microsoft.com/office/officeart/2005/8/layout/orgChart1"/>
    <dgm:cxn modelId="{A68ACECD-5ACE-4166-BDF5-F0045C69B561}" type="presParOf" srcId="{CE087D0D-E94F-43BE-9533-665A5D6AB81D}" destId="{220DA07E-B332-416E-B718-95FE121AF050}" srcOrd="1" destOrd="0" presId="urn:microsoft.com/office/officeart/2005/8/layout/orgChart1"/>
    <dgm:cxn modelId="{AA028979-0B7C-44F2-BEFA-B0A30CCBBA9D}" type="presParOf" srcId="{220DA07E-B332-416E-B718-95FE121AF050}" destId="{9BAACE9A-A3CA-47D2-BD01-DC5A003FE5E5}" srcOrd="0" destOrd="0" presId="urn:microsoft.com/office/officeart/2005/8/layout/orgChart1"/>
    <dgm:cxn modelId="{D0D056F9-2F6C-4C36-AEB2-13718393EFC1}" type="presParOf" srcId="{220DA07E-B332-416E-B718-95FE121AF050}" destId="{EA3D98A0-09D0-4D2A-A2AA-058434DDF5A0}" srcOrd="1" destOrd="0" presId="urn:microsoft.com/office/officeart/2005/8/layout/orgChart1"/>
    <dgm:cxn modelId="{70ACDF79-3C72-4E03-839E-165EC142D465}" type="presParOf" srcId="{EA3D98A0-09D0-4D2A-A2AA-058434DDF5A0}" destId="{3084106A-F08D-4D7F-B89C-952952918973}" srcOrd="0" destOrd="0" presId="urn:microsoft.com/office/officeart/2005/8/layout/orgChart1"/>
    <dgm:cxn modelId="{E6D2D1DE-891D-4B15-8AAA-A9B2B8D397D1}" type="presParOf" srcId="{3084106A-F08D-4D7F-B89C-952952918973}" destId="{8804527F-C721-4089-A19E-F97365EB8093}" srcOrd="0" destOrd="0" presId="urn:microsoft.com/office/officeart/2005/8/layout/orgChart1"/>
    <dgm:cxn modelId="{E704DF23-8EC1-457F-96E4-6ADE5953C27E}" type="presParOf" srcId="{3084106A-F08D-4D7F-B89C-952952918973}" destId="{75FA4E37-EFBC-49F7-87E5-04BE70608D6F}" srcOrd="1" destOrd="0" presId="urn:microsoft.com/office/officeart/2005/8/layout/orgChart1"/>
    <dgm:cxn modelId="{148B36AF-41F3-40B3-90B9-21F2040C2461}" type="presParOf" srcId="{EA3D98A0-09D0-4D2A-A2AA-058434DDF5A0}" destId="{441147F1-F3C4-46D6-B886-9D861B8FFD0B}" srcOrd="1" destOrd="0" presId="urn:microsoft.com/office/officeart/2005/8/layout/orgChart1"/>
    <dgm:cxn modelId="{1125DE32-6DE7-42D2-B5B5-DFDF3E218E36}" type="presParOf" srcId="{EA3D98A0-09D0-4D2A-A2AA-058434DDF5A0}" destId="{7C02C262-BE6C-4F25-A7DB-B6FF3AF5A871}" srcOrd="2" destOrd="0" presId="urn:microsoft.com/office/officeart/2005/8/layout/orgChart1"/>
    <dgm:cxn modelId="{81B8E3E1-DE7A-4FD9-9FE0-2151BF229721}" type="presParOf" srcId="{220DA07E-B332-416E-B718-95FE121AF050}" destId="{B1FAE637-8627-41C9-8C81-A4A7D68AFA49}" srcOrd="2" destOrd="0" presId="urn:microsoft.com/office/officeart/2005/8/layout/orgChart1"/>
    <dgm:cxn modelId="{B6C5A5B1-FC1E-4362-9AF1-21CD2EF2BB5B}" type="presParOf" srcId="{220DA07E-B332-416E-B718-95FE121AF050}" destId="{92B7E7F9-062C-42E9-89BF-E06707075112}" srcOrd="3" destOrd="0" presId="urn:microsoft.com/office/officeart/2005/8/layout/orgChart1"/>
    <dgm:cxn modelId="{71538F61-52AE-414B-B538-B1F24DB57548}" type="presParOf" srcId="{92B7E7F9-062C-42E9-89BF-E06707075112}" destId="{86E71E0C-2707-4402-A5DC-BA7F3AC326DF}" srcOrd="0" destOrd="0" presId="urn:microsoft.com/office/officeart/2005/8/layout/orgChart1"/>
    <dgm:cxn modelId="{0E1AD455-F949-4C7D-96DF-CFDF8C6E9883}" type="presParOf" srcId="{86E71E0C-2707-4402-A5DC-BA7F3AC326DF}" destId="{6ACF13F5-3DBE-413C-BABA-81F8465F8F2E}" srcOrd="0" destOrd="0" presId="urn:microsoft.com/office/officeart/2005/8/layout/orgChart1"/>
    <dgm:cxn modelId="{442D7372-3AD0-4A94-A0E1-41947897BE92}" type="presParOf" srcId="{86E71E0C-2707-4402-A5DC-BA7F3AC326DF}" destId="{67F36C88-B038-4FA5-A8C0-BC502CE8628B}" srcOrd="1" destOrd="0" presId="urn:microsoft.com/office/officeart/2005/8/layout/orgChart1"/>
    <dgm:cxn modelId="{D3C5CB25-3101-496F-9512-4891B846DCB0}" type="presParOf" srcId="{92B7E7F9-062C-42E9-89BF-E06707075112}" destId="{A6715886-7B6C-496B-A86A-CE6126D376BB}" srcOrd="1" destOrd="0" presId="urn:microsoft.com/office/officeart/2005/8/layout/orgChart1"/>
    <dgm:cxn modelId="{67998684-F6CC-4F88-9A42-A830D576D051}" type="presParOf" srcId="{92B7E7F9-062C-42E9-89BF-E06707075112}" destId="{E817DDD8-C3CC-4A82-B739-F778598A8753}" srcOrd="2" destOrd="0" presId="urn:microsoft.com/office/officeart/2005/8/layout/orgChart1"/>
    <dgm:cxn modelId="{06204792-238B-4E96-9E3C-4C5D6BAF5819}" type="presParOf" srcId="{220DA07E-B332-416E-B718-95FE121AF050}" destId="{C37F96EF-438B-48C4-BAD6-544D5764F51A}" srcOrd="4" destOrd="0" presId="urn:microsoft.com/office/officeart/2005/8/layout/orgChart1"/>
    <dgm:cxn modelId="{11F9A2DA-4FBB-4065-84E2-6DFA830C52E9}" type="presParOf" srcId="{220DA07E-B332-416E-B718-95FE121AF050}" destId="{8CC2EEEE-DD3A-4811-AFD8-B890C7C64B36}" srcOrd="5" destOrd="0" presId="urn:microsoft.com/office/officeart/2005/8/layout/orgChart1"/>
    <dgm:cxn modelId="{417A6371-77D3-4454-8BAE-A4E874BAF9A2}" type="presParOf" srcId="{8CC2EEEE-DD3A-4811-AFD8-B890C7C64B36}" destId="{F2BAC0E6-54B2-4C7C-9251-6B4A8711C598}" srcOrd="0" destOrd="0" presId="urn:microsoft.com/office/officeart/2005/8/layout/orgChart1"/>
    <dgm:cxn modelId="{82BA4DD1-78DF-4D39-8F46-7F5A056AC971}" type="presParOf" srcId="{F2BAC0E6-54B2-4C7C-9251-6B4A8711C598}" destId="{DA00BD29-9BA7-4735-9E88-9D5814815EBC}" srcOrd="0" destOrd="0" presId="urn:microsoft.com/office/officeart/2005/8/layout/orgChart1"/>
    <dgm:cxn modelId="{9200F361-C24B-44F3-A029-E26E994CBFD1}" type="presParOf" srcId="{F2BAC0E6-54B2-4C7C-9251-6B4A8711C598}" destId="{19E6FA90-98D1-49FD-ABCC-2BF6E772F75C}" srcOrd="1" destOrd="0" presId="urn:microsoft.com/office/officeart/2005/8/layout/orgChart1"/>
    <dgm:cxn modelId="{5C094196-F9A2-4060-826C-2A64F7915764}" type="presParOf" srcId="{8CC2EEEE-DD3A-4811-AFD8-B890C7C64B36}" destId="{63E59B58-8400-4F22-BF03-40DA8D86213B}" srcOrd="1" destOrd="0" presId="urn:microsoft.com/office/officeart/2005/8/layout/orgChart1"/>
    <dgm:cxn modelId="{9F4A0449-F83C-4668-A09B-1892B9CEC0C5}" type="presParOf" srcId="{8CC2EEEE-DD3A-4811-AFD8-B890C7C64B36}" destId="{B7A8C650-3322-44AB-8D53-36039BB26079}" srcOrd="2" destOrd="0" presId="urn:microsoft.com/office/officeart/2005/8/layout/orgChart1"/>
    <dgm:cxn modelId="{FDF589B1-FB9D-4A05-B460-EF0C7A04D76F}" type="presParOf" srcId="{CE087D0D-E94F-43BE-9533-665A5D6AB81D}" destId="{66C192FC-DC72-41E0-8438-B2026C3926CE}" srcOrd="2" destOrd="0" presId="urn:microsoft.com/office/officeart/2005/8/layout/orgChart1"/>
    <dgm:cxn modelId="{EEBD2923-A91F-4A3E-93CC-152F87AFDF2E}" type="presParOf" srcId="{990BDEF7-3FC7-4118-81B3-A7C17C57C47E}" destId="{F62663A2-7D33-4F45-89BC-13C30FAA5C15}" srcOrd="2" destOrd="0" presId="urn:microsoft.com/office/officeart/2005/8/layout/orgChart1"/>
    <dgm:cxn modelId="{3C0B7AA2-EF53-4B8F-A4CA-A10F9C0CEDEF}" type="presParOf" srcId="{C287502E-047C-4BB3-B67E-EAE738BB9A94}" destId="{A0C877D5-C3BF-4001-A63B-9A3127FEE5E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D9B56C-61DA-4519-95AC-9B2816A87CC3}" type="doc">
      <dgm:prSet loTypeId="urn:microsoft.com/office/officeart/2016/7/layout/LinearBlockProcessNumbered" loCatId="process" qsTypeId="urn:microsoft.com/office/officeart/2005/8/quickstyle/simple5" qsCatId="simple" csTypeId="urn:microsoft.com/office/officeart/2005/8/colors/accent0_3" csCatId="mainScheme" phldr="1"/>
      <dgm:spPr/>
      <dgm:t>
        <a:bodyPr/>
        <a:lstStyle/>
        <a:p>
          <a:endParaRPr lang="en-US"/>
        </a:p>
      </dgm:t>
    </dgm:pt>
    <dgm:pt modelId="{F5FC17A7-6842-4934-9DAD-654900D58F15}">
      <dgm:prSet custT="1"/>
      <dgm:spPr>
        <a:solidFill>
          <a:schemeClr val="accent1">
            <a:lumMod val="75000"/>
          </a:schemeClr>
        </a:solidFill>
      </dgm:spPr>
      <dgm:t>
        <a:bodyPr/>
        <a:lstStyle/>
        <a:p>
          <a:r>
            <a:rPr lang="ms-MY" sz="1800" dirty="0">
              <a:solidFill>
                <a:schemeClr val="bg1"/>
              </a:solidFill>
            </a:rPr>
            <a:t>At any stage of the investigation to recommend preventive measures</a:t>
          </a:r>
          <a:endParaRPr lang="en-US" sz="1800" dirty="0">
            <a:solidFill>
              <a:schemeClr val="bg1"/>
            </a:solidFill>
          </a:endParaRPr>
        </a:p>
      </dgm:t>
    </dgm:pt>
    <dgm:pt modelId="{97D8EF04-7F3E-4BE2-A3B3-5E58C122B7FC}" type="parTrans" cxnId="{2ED0277B-806F-4206-9F81-6728E92D1A0D}">
      <dgm:prSet/>
      <dgm:spPr/>
      <dgm:t>
        <a:bodyPr/>
        <a:lstStyle/>
        <a:p>
          <a:endParaRPr lang="en-US" sz="2000"/>
        </a:p>
      </dgm:t>
    </dgm:pt>
    <dgm:pt modelId="{274EC475-A2B3-47F2-B29C-0953061CC329}" type="sibTrans" cxnId="{2ED0277B-806F-4206-9F81-6728E92D1A0D}">
      <dgm:prSet phldrT="01" phldr="0" custT="1"/>
      <dgm:spPr/>
      <dgm:t>
        <a:bodyPr/>
        <a:lstStyle/>
        <a:p>
          <a:r>
            <a:rPr lang="en-US" sz="6000" dirty="0"/>
            <a:t>01</a:t>
          </a:r>
        </a:p>
      </dgm:t>
    </dgm:pt>
    <dgm:pt modelId="{D7505ACB-0F51-4405-B417-CE5260E15026}">
      <dgm:prSet custT="1"/>
      <dgm:spPr>
        <a:solidFill>
          <a:schemeClr val="accent1">
            <a:lumMod val="75000"/>
          </a:schemeClr>
        </a:solidFill>
      </dgm:spPr>
      <dgm:t>
        <a:bodyPr/>
        <a:lstStyle/>
        <a:p>
          <a:r>
            <a:rPr lang="ms-MY" sz="1800" dirty="0"/>
            <a:t>State receive recommendation, within 90 days, to respond on its preventive action taken or under consideration or reason why no action will be taken</a:t>
          </a:r>
          <a:endParaRPr lang="en-US" sz="1800" dirty="0"/>
        </a:p>
      </dgm:t>
    </dgm:pt>
    <dgm:pt modelId="{0C1DE0A3-DAA9-4342-AC00-2887F7276D89}" type="parTrans" cxnId="{1F39F3E1-D3AE-4B2C-8311-96E9918B51DA}">
      <dgm:prSet/>
      <dgm:spPr/>
      <dgm:t>
        <a:bodyPr/>
        <a:lstStyle/>
        <a:p>
          <a:endParaRPr lang="en-US" sz="2000"/>
        </a:p>
      </dgm:t>
    </dgm:pt>
    <dgm:pt modelId="{86559317-9F99-4C0C-916E-E135009B2146}" type="sibTrans" cxnId="{1F39F3E1-D3AE-4B2C-8311-96E9918B51DA}">
      <dgm:prSet phldrT="02" phldr="0" custT="1"/>
      <dgm:spPr/>
      <dgm:t>
        <a:bodyPr/>
        <a:lstStyle/>
        <a:p>
          <a:r>
            <a:rPr lang="en-US" sz="6000" dirty="0"/>
            <a:t>02</a:t>
          </a:r>
        </a:p>
      </dgm:t>
    </dgm:pt>
    <dgm:pt modelId="{AC86E0AC-B4CF-4DB5-9DF9-FFE7F0B77650}">
      <dgm:prSet custT="1"/>
      <dgm:spPr>
        <a:solidFill>
          <a:schemeClr val="accent1">
            <a:lumMod val="75000"/>
          </a:schemeClr>
        </a:solidFill>
      </dgm:spPr>
      <dgm:t>
        <a:bodyPr/>
        <a:lstStyle/>
        <a:p>
          <a:r>
            <a:rPr lang="ms-MY" sz="1800" dirty="0"/>
            <a:t>In the event of any systemic deficiency probability of recurrent with potential of significant consequences, ICAO Air Navigation bureau, safety recommendation of global concern (SARG) has to be informed for </a:t>
          </a:r>
          <a:r>
            <a:rPr lang="ms-MY" sz="1800" dirty="0" smtClean="0"/>
            <a:t>further </a:t>
          </a:r>
          <a:r>
            <a:rPr lang="ms-MY" sz="1800" dirty="0"/>
            <a:t>action</a:t>
          </a:r>
          <a:endParaRPr lang="en-US" sz="1800" dirty="0"/>
        </a:p>
      </dgm:t>
    </dgm:pt>
    <dgm:pt modelId="{D229431B-A7D9-48A9-A22B-D0463E035E92}" type="sibTrans" cxnId="{3F20ABEE-4B9C-41F1-B3E4-21F05EE814A0}">
      <dgm:prSet phldrT="03" phldr="0" custT="1"/>
      <dgm:spPr/>
      <dgm:t>
        <a:bodyPr/>
        <a:lstStyle/>
        <a:p>
          <a:r>
            <a:rPr lang="en-US" sz="6000" dirty="0"/>
            <a:t>03</a:t>
          </a:r>
        </a:p>
      </dgm:t>
    </dgm:pt>
    <dgm:pt modelId="{C496B05A-E60A-48F9-B5EF-F54CCC3115AB}" type="parTrans" cxnId="{3F20ABEE-4B9C-41F1-B3E4-21F05EE814A0}">
      <dgm:prSet/>
      <dgm:spPr/>
      <dgm:t>
        <a:bodyPr/>
        <a:lstStyle/>
        <a:p>
          <a:endParaRPr lang="en-US" sz="2000"/>
        </a:p>
      </dgm:t>
    </dgm:pt>
    <dgm:pt modelId="{25758FE2-40D1-4C7B-AE54-FE55D5301696}" type="pres">
      <dgm:prSet presAssocID="{F4D9B56C-61DA-4519-95AC-9B2816A87CC3}" presName="Name0" presStyleCnt="0">
        <dgm:presLayoutVars>
          <dgm:animLvl val="lvl"/>
          <dgm:resizeHandles val="exact"/>
        </dgm:presLayoutVars>
      </dgm:prSet>
      <dgm:spPr/>
      <dgm:t>
        <a:bodyPr/>
        <a:lstStyle/>
        <a:p>
          <a:endParaRPr lang="ms-MY"/>
        </a:p>
      </dgm:t>
    </dgm:pt>
    <dgm:pt modelId="{1DB51893-FCD6-4A81-90F8-2163F0DB2774}" type="pres">
      <dgm:prSet presAssocID="{F5FC17A7-6842-4934-9DAD-654900D58F15}" presName="compositeNode" presStyleCnt="0">
        <dgm:presLayoutVars>
          <dgm:bulletEnabled val="1"/>
        </dgm:presLayoutVars>
      </dgm:prSet>
      <dgm:spPr/>
    </dgm:pt>
    <dgm:pt modelId="{3AC9170B-21A1-4EAB-83BF-6FFB4C0146DE}" type="pres">
      <dgm:prSet presAssocID="{F5FC17A7-6842-4934-9DAD-654900D58F15}" presName="bgRect" presStyleLbl="alignNode1" presStyleIdx="0" presStyleCnt="3" custScaleX="104754" custScaleY="129930" custLinFactNeighborX="2002" custLinFactNeighborY="21202"/>
      <dgm:spPr/>
      <dgm:t>
        <a:bodyPr/>
        <a:lstStyle/>
        <a:p>
          <a:endParaRPr lang="ms-MY"/>
        </a:p>
      </dgm:t>
    </dgm:pt>
    <dgm:pt modelId="{FA705E59-497B-4EC3-AEAA-FA47B5522C37}" type="pres">
      <dgm:prSet presAssocID="{274EC475-A2B3-47F2-B29C-0953061CC329}" presName="sibTransNodeRect" presStyleLbl="alignNode1" presStyleIdx="0" presStyleCnt="3" custLinFactNeighborX="-175" custLinFactNeighborY="-38695">
        <dgm:presLayoutVars>
          <dgm:chMax val="0"/>
          <dgm:bulletEnabled val="1"/>
        </dgm:presLayoutVars>
      </dgm:prSet>
      <dgm:spPr/>
      <dgm:t>
        <a:bodyPr/>
        <a:lstStyle/>
        <a:p>
          <a:endParaRPr lang="ms-MY"/>
        </a:p>
      </dgm:t>
    </dgm:pt>
    <dgm:pt modelId="{B091D0B7-C33E-4B80-9B1F-FC7A1B0EB92A}" type="pres">
      <dgm:prSet presAssocID="{F5FC17A7-6842-4934-9DAD-654900D58F15}" presName="nodeRect" presStyleLbl="alignNode1" presStyleIdx="0" presStyleCnt="3">
        <dgm:presLayoutVars>
          <dgm:bulletEnabled val="1"/>
        </dgm:presLayoutVars>
      </dgm:prSet>
      <dgm:spPr/>
      <dgm:t>
        <a:bodyPr/>
        <a:lstStyle/>
        <a:p>
          <a:endParaRPr lang="ms-MY"/>
        </a:p>
      </dgm:t>
    </dgm:pt>
    <dgm:pt modelId="{CAC9152B-3BE2-4489-83AF-F2D03ED9BC67}" type="pres">
      <dgm:prSet presAssocID="{274EC475-A2B3-47F2-B29C-0953061CC329}" presName="sibTrans" presStyleCnt="0"/>
      <dgm:spPr/>
    </dgm:pt>
    <dgm:pt modelId="{F54F8B72-6D95-4A59-ADBF-EF5FA575DB02}" type="pres">
      <dgm:prSet presAssocID="{D7505ACB-0F51-4405-B417-CE5260E15026}" presName="compositeNode" presStyleCnt="0">
        <dgm:presLayoutVars>
          <dgm:bulletEnabled val="1"/>
        </dgm:presLayoutVars>
      </dgm:prSet>
      <dgm:spPr/>
    </dgm:pt>
    <dgm:pt modelId="{DF6B5C35-A983-497A-88F6-96EFA008BA80}" type="pres">
      <dgm:prSet presAssocID="{D7505ACB-0F51-4405-B417-CE5260E15026}" presName="bgRect" presStyleLbl="alignNode1" presStyleIdx="1" presStyleCnt="3" custScaleX="99177" custScaleY="129930" custLinFactNeighborX="-36" custLinFactNeighborY="-513"/>
      <dgm:spPr/>
      <dgm:t>
        <a:bodyPr/>
        <a:lstStyle/>
        <a:p>
          <a:endParaRPr lang="ms-MY"/>
        </a:p>
      </dgm:t>
    </dgm:pt>
    <dgm:pt modelId="{08C0D078-FB35-4FDC-9507-F81E69A18C4B}" type="pres">
      <dgm:prSet presAssocID="{86559317-9F99-4C0C-916E-E135009B2146}" presName="sibTransNodeRect" presStyleLbl="alignNode1" presStyleIdx="1" presStyleCnt="3" custScaleY="90370" custLinFactNeighborX="-1936" custLinFactNeighborY="-33881">
        <dgm:presLayoutVars>
          <dgm:chMax val="0"/>
          <dgm:bulletEnabled val="1"/>
        </dgm:presLayoutVars>
      </dgm:prSet>
      <dgm:spPr/>
      <dgm:t>
        <a:bodyPr/>
        <a:lstStyle/>
        <a:p>
          <a:endParaRPr lang="ms-MY"/>
        </a:p>
      </dgm:t>
    </dgm:pt>
    <dgm:pt modelId="{8FC8F96A-3939-4E86-AE46-0607D5419C16}" type="pres">
      <dgm:prSet presAssocID="{D7505ACB-0F51-4405-B417-CE5260E15026}" presName="nodeRect" presStyleLbl="alignNode1" presStyleIdx="1" presStyleCnt="3">
        <dgm:presLayoutVars>
          <dgm:bulletEnabled val="1"/>
        </dgm:presLayoutVars>
      </dgm:prSet>
      <dgm:spPr/>
      <dgm:t>
        <a:bodyPr/>
        <a:lstStyle/>
        <a:p>
          <a:endParaRPr lang="ms-MY"/>
        </a:p>
      </dgm:t>
    </dgm:pt>
    <dgm:pt modelId="{235A0A73-37B9-4E64-99EA-3ADA24E192CC}" type="pres">
      <dgm:prSet presAssocID="{86559317-9F99-4C0C-916E-E135009B2146}" presName="sibTrans" presStyleCnt="0"/>
      <dgm:spPr/>
    </dgm:pt>
    <dgm:pt modelId="{913123CE-D419-40EE-A3F9-DDF1C058FFD6}" type="pres">
      <dgm:prSet presAssocID="{AC86E0AC-B4CF-4DB5-9DF9-FFE7F0B77650}" presName="compositeNode" presStyleCnt="0">
        <dgm:presLayoutVars>
          <dgm:bulletEnabled val="1"/>
        </dgm:presLayoutVars>
      </dgm:prSet>
      <dgm:spPr/>
    </dgm:pt>
    <dgm:pt modelId="{2FFF3FD3-3391-41AC-93DA-769296541E76}" type="pres">
      <dgm:prSet presAssocID="{AC86E0AC-B4CF-4DB5-9DF9-FFE7F0B77650}" presName="bgRect" presStyleLbl="alignNode1" presStyleIdx="2" presStyleCnt="3" custScaleY="129587" custLinFactNeighborX="-3055" custLinFactNeighborY="10018"/>
      <dgm:spPr/>
      <dgm:t>
        <a:bodyPr/>
        <a:lstStyle/>
        <a:p>
          <a:endParaRPr lang="ms-MY"/>
        </a:p>
      </dgm:t>
    </dgm:pt>
    <dgm:pt modelId="{FE7D3137-A0F1-4257-87A6-CB7326D0BCDB}" type="pres">
      <dgm:prSet presAssocID="{D229431B-A7D9-48A9-A22B-D0463E035E92}" presName="sibTransNodeRect" presStyleLbl="alignNode1" presStyleIdx="2" presStyleCnt="3" custScaleX="102566" custScaleY="75416" custLinFactNeighborX="-3630" custLinFactNeighborY="-40929">
        <dgm:presLayoutVars>
          <dgm:chMax val="0"/>
          <dgm:bulletEnabled val="1"/>
        </dgm:presLayoutVars>
      </dgm:prSet>
      <dgm:spPr/>
      <dgm:t>
        <a:bodyPr/>
        <a:lstStyle/>
        <a:p>
          <a:endParaRPr lang="ms-MY"/>
        </a:p>
      </dgm:t>
    </dgm:pt>
    <dgm:pt modelId="{04080A14-8A0E-4149-AB88-EDAEEDF276F6}" type="pres">
      <dgm:prSet presAssocID="{AC86E0AC-B4CF-4DB5-9DF9-FFE7F0B77650}" presName="nodeRect" presStyleLbl="alignNode1" presStyleIdx="2" presStyleCnt="3">
        <dgm:presLayoutVars>
          <dgm:bulletEnabled val="1"/>
        </dgm:presLayoutVars>
      </dgm:prSet>
      <dgm:spPr/>
      <dgm:t>
        <a:bodyPr/>
        <a:lstStyle/>
        <a:p>
          <a:endParaRPr lang="ms-MY"/>
        </a:p>
      </dgm:t>
    </dgm:pt>
  </dgm:ptLst>
  <dgm:cxnLst>
    <dgm:cxn modelId="{1960D2C1-7D37-4FDA-B960-45E0820E072B}" type="presOf" srcId="{D7505ACB-0F51-4405-B417-CE5260E15026}" destId="{DF6B5C35-A983-497A-88F6-96EFA008BA80}" srcOrd="0" destOrd="0" presId="urn:microsoft.com/office/officeart/2016/7/layout/LinearBlockProcessNumbered"/>
    <dgm:cxn modelId="{A3109BDF-3EC5-4BD7-AF16-9EFF76BCD007}" type="presOf" srcId="{F5FC17A7-6842-4934-9DAD-654900D58F15}" destId="{B091D0B7-C33E-4B80-9B1F-FC7A1B0EB92A}" srcOrd="1" destOrd="0" presId="urn:microsoft.com/office/officeart/2016/7/layout/LinearBlockProcessNumbered"/>
    <dgm:cxn modelId="{1898F2FB-B0DD-4BB0-93F8-47642EEC25EC}" type="presOf" srcId="{F5FC17A7-6842-4934-9DAD-654900D58F15}" destId="{3AC9170B-21A1-4EAB-83BF-6FFB4C0146DE}" srcOrd="0" destOrd="0" presId="urn:microsoft.com/office/officeart/2016/7/layout/LinearBlockProcessNumbered"/>
    <dgm:cxn modelId="{DF581416-69C1-490D-91AA-FDDCCD7D3ADC}" type="presOf" srcId="{F4D9B56C-61DA-4519-95AC-9B2816A87CC3}" destId="{25758FE2-40D1-4C7B-AE54-FE55D5301696}" srcOrd="0" destOrd="0" presId="urn:microsoft.com/office/officeart/2016/7/layout/LinearBlockProcessNumbered"/>
    <dgm:cxn modelId="{642BB261-F9A7-4A0B-84DC-120EF5E1D718}" type="presOf" srcId="{86559317-9F99-4C0C-916E-E135009B2146}" destId="{08C0D078-FB35-4FDC-9507-F81E69A18C4B}" srcOrd="0" destOrd="0" presId="urn:microsoft.com/office/officeart/2016/7/layout/LinearBlockProcessNumbered"/>
    <dgm:cxn modelId="{74176E2C-0FF3-42CD-BE3F-DDAB2B67D659}" type="presOf" srcId="{AC86E0AC-B4CF-4DB5-9DF9-FFE7F0B77650}" destId="{04080A14-8A0E-4149-AB88-EDAEEDF276F6}" srcOrd="1" destOrd="0" presId="urn:microsoft.com/office/officeart/2016/7/layout/LinearBlockProcessNumbered"/>
    <dgm:cxn modelId="{1F39F3E1-D3AE-4B2C-8311-96E9918B51DA}" srcId="{F4D9B56C-61DA-4519-95AC-9B2816A87CC3}" destId="{D7505ACB-0F51-4405-B417-CE5260E15026}" srcOrd="1" destOrd="0" parTransId="{0C1DE0A3-DAA9-4342-AC00-2887F7276D89}" sibTransId="{86559317-9F99-4C0C-916E-E135009B2146}"/>
    <dgm:cxn modelId="{FE0834E9-D2D6-4720-90E9-4E995A3347F9}" type="presOf" srcId="{D7505ACB-0F51-4405-B417-CE5260E15026}" destId="{8FC8F96A-3939-4E86-AE46-0607D5419C16}" srcOrd="1" destOrd="0" presId="urn:microsoft.com/office/officeart/2016/7/layout/LinearBlockProcessNumbered"/>
    <dgm:cxn modelId="{2E42376D-4473-4FB7-A6B6-4F4A085DE40A}" type="presOf" srcId="{AC86E0AC-B4CF-4DB5-9DF9-FFE7F0B77650}" destId="{2FFF3FD3-3391-41AC-93DA-769296541E76}" srcOrd="0" destOrd="0" presId="urn:microsoft.com/office/officeart/2016/7/layout/LinearBlockProcessNumbered"/>
    <dgm:cxn modelId="{CFB159A3-8BE8-4D0C-B408-A9CEB63ECC2B}" type="presOf" srcId="{D229431B-A7D9-48A9-A22B-D0463E035E92}" destId="{FE7D3137-A0F1-4257-87A6-CB7326D0BCDB}" srcOrd="0" destOrd="0" presId="urn:microsoft.com/office/officeart/2016/7/layout/LinearBlockProcessNumbered"/>
    <dgm:cxn modelId="{BF3E2358-B855-4BDA-9828-2270B7754795}" type="presOf" srcId="{274EC475-A2B3-47F2-B29C-0953061CC329}" destId="{FA705E59-497B-4EC3-AEAA-FA47B5522C37}" srcOrd="0" destOrd="0" presId="urn:microsoft.com/office/officeart/2016/7/layout/LinearBlockProcessNumbered"/>
    <dgm:cxn modelId="{2ED0277B-806F-4206-9F81-6728E92D1A0D}" srcId="{F4D9B56C-61DA-4519-95AC-9B2816A87CC3}" destId="{F5FC17A7-6842-4934-9DAD-654900D58F15}" srcOrd="0" destOrd="0" parTransId="{97D8EF04-7F3E-4BE2-A3B3-5E58C122B7FC}" sibTransId="{274EC475-A2B3-47F2-B29C-0953061CC329}"/>
    <dgm:cxn modelId="{3F20ABEE-4B9C-41F1-B3E4-21F05EE814A0}" srcId="{F4D9B56C-61DA-4519-95AC-9B2816A87CC3}" destId="{AC86E0AC-B4CF-4DB5-9DF9-FFE7F0B77650}" srcOrd="2" destOrd="0" parTransId="{C496B05A-E60A-48F9-B5EF-F54CCC3115AB}" sibTransId="{D229431B-A7D9-48A9-A22B-D0463E035E92}"/>
    <dgm:cxn modelId="{96C954BD-7747-4FE2-BA75-A58811595B07}" type="presParOf" srcId="{25758FE2-40D1-4C7B-AE54-FE55D5301696}" destId="{1DB51893-FCD6-4A81-90F8-2163F0DB2774}" srcOrd="0" destOrd="0" presId="urn:microsoft.com/office/officeart/2016/7/layout/LinearBlockProcessNumbered"/>
    <dgm:cxn modelId="{3E388BA2-A22F-41AD-8BC9-A4FCDAF1EBC0}" type="presParOf" srcId="{1DB51893-FCD6-4A81-90F8-2163F0DB2774}" destId="{3AC9170B-21A1-4EAB-83BF-6FFB4C0146DE}" srcOrd="0" destOrd="0" presId="urn:microsoft.com/office/officeart/2016/7/layout/LinearBlockProcessNumbered"/>
    <dgm:cxn modelId="{163F2336-0714-45E3-B74C-B0F994FD6558}" type="presParOf" srcId="{1DB51893-FCD6-4A81-90F8-2163F0DB2774}" destId="{FA705E59-497B-4EC3-AEAA-FA47B5522C37}" srcOrd="1" destOrd="0" presId="urn:microsoft.com/office/officeart/2016/7/layout/LinearBlockProcessNumbered"/>
    <dgm:cxn modelId="{BF5B7EDF-6FA3-4437-9F13-73D784479488}" type="presParOf" srcId="{1DB51893-FCD6-4A81-90F8-2163F0DB2774}" destId="{B091D0B7-C33E-4B80-9B1F-FC7A1B0EB92A}" srcOrd="2" destOrd="0" presId="urn:microsoft.com/office/officeart/2016/7/layout/LinearBlockProcessNumbered"/>
    <dgm:cxn modelId="{DE842902-DF6D-43CD-B9B4-A5DA051A24EF}" type="presParOf" srcId="{25758FE2-40D1-4C7B-AE54-FE55D5301696}" destId="{CAC9152B-3BE2-4489-83AF-F2D03ED9BC67}" srcOrd="1" destOrd="0" presId="urn:microsoft.com/office/officeart/2016/7/layout/LinearBlockProcessNumbered"/>
    <dgm:cxn modelId="{01B35B6C-5A17-475D-9FC7-03CBEBFF54EB}" type="presParOf" srcId="{25758FE2-40D1-4C7B-AE54-FE55D5301696}" destId="{F54F8B72-6D95-4A59-ADBF-EF5FA575DB02}" srcOrd="2" destOrd="0" presId="urn:microsoft.com/office/officeart/2016/7/layout/LinearBlockProcessNumbered"/>
    <dgm:cxn modelId="{28B7A19B-DA40-421E-BD47-490351B8EECD}" type="presParOf" srcId="{F54F8B72-6D95-4A59-ADBF-EF5FA575DB02}" destId="{DF6B5C35-A983-497A-88F6-96EFA008BA80}" srcOrd="0" destOrd="0" presId="urn:microsoft.com/office/officeart/2016/7/layout/LinearBlockProcessNumbered"/>
    <dgm:cxn modelId="{5C2422E5-EE20-4327-A59E-94F58114706B}" type="presParOf" srcId="{F54F8B72-6D95-4A59-ADBF-EF5FA575DB02}" destId="{08C0D078-FB35-4FDC-9507-F81E69A18C4B}" srcOrd="1" destOrd="0" presId="urn:microsoft.com/office/officeart/2016/7/layout/LinearBlockProcessNumbered"/>
    <dgm:cxn modelId="{E6867EC2-B0FD-43EE-B31E-7F813E8841B2}" type="presParOf" srcId="{F54F8B72-6D95-4A59-ADBF-EF5FA575DB02}" destId="{8FC8F96A-3939-4E86-AE46-0607D5419C16}" srcOrd="2" destOrd="0" presId="urn:microsoft.com/office/officeart/2016/7/layout/LinearBlockProcessNumbered"/>
    <dgm:cxn modelId="{AEBEFA55-7673-4343-8F98-570E71870473}" type="presParOf" srcId="{25758FE2-40D1-4C7B-AE54-FE55D5301696}" destId="{235A0A73-37B9-4E64-99EA-3ADA24E192CC}" srcOrd="3" destOrd="0" presId="urn:microsoft.com/office/officeart/2016/7/layout/LinearBlockProcessNumbered"/>
    <dgm:cxn modelId="{7B65E4C1-98A8-4578-B44F-B24648362A42}" type="presParOf" srcId="{25758FE2-40D1-4C7B-AE54-FE55D5301696}" destId="{913123CE-D419-40EE-A3F9-DDF1C058FFD6}" srcOrd="4" destOrd="0" presId="urn:microsoft.com/office/officeart/2016/7/layout/LinearBlockProcessNumbered"/>
    <dgm:cxn modelId="{74EE09C6-932B-46A0-8BFC-433762D8A8D1}" type="presParOf" srcId="{913123CE-D419-40EE-A3F9-DDF1C058FFD6}" destId="{2FFF3FD3-3391-41AC-93DA-769296541E76}" srcOrd="0" destOrd="0" presId="urn:microsoft.com/office/officeart/2016/7/layout/LinearBlockProcessNumbered"/>
    <dgm:cxn modelId="{05B6A791-BE22-43DF-9AEA-B499DFAB12CB}" type="presParOf" srcId="{913123CE-D419-40EE-A3F9-DDF1C058FFD6}" destId="{FE7D3137-A0F1-4257-87A6-CB7326D0BCDB}" srcOrd="1" destOrd="0" presId="urn:microsoft.com/office/officeart/2016/7/layout/LinearBlockProcessNumbered"/>
    <dgm:cxn modelId="{68050BF1-B2A3-43A9-A265-E4E597F32812}" type="presParOf" srcId="{913123CE-D419-40EE-A3F9-DDF1C058FFD6}" destId="{04080A14-8A0E-4149-AB88-EDAEEDF276F6}"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D8472B-A363-4968-A594-4A11DA9ACBD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EFED031-3D5D-41CE-9D8F-A24FFA1118FD}">
      <dgm:prSet/>
      <dgm:spPr/>
      <dgm:t>
        <a:bodyPr/>
        <a:lstStyle/>
        <a:p>
          <a:r>
            <a:rPr lang="ms-MY" b="1"/>
            <a:t>CO-OPERATIONS</a:t>
          </a:r>
          <a:endParaRPr lang="en-US"/>
        </a:p>
      </dgm:t>
    </dgm:pt>
    <dgm:pt modelId="{502A0A9B-D44E-440F-818B-1E4FAC79F399}" type="parTrans" cxnId="{02E626DB-3D55-407D-8803-61C554924354}">
      <dgm:prSet/>
      <dgm:spPr/>
      <dgm:t>
        <a:bodyPr/>
        <a:lstStyle/>
        <a:p>
          <a:endParaRPr lang="en-US"/>
        </a:p>
      </dgm:t>
    </dgm:pt>
    <dgm:pt modelId="{2227971E-E0FD-477B-8C01-46BC65548511}" type="sibTrans" cxnId="{02E626DB-3D55-407D-8803-61C554924354}">
      <dgm:prSet/>
      <dgm:spPr/>
      <dgm:t>
        <a:bodyPr/>
        <a:lstStyle/>
        <a:p>
          <a:endParaRPr lang="en-US"/>
        </a:p>
      </dgm:t>
    </dgm:pt>
    <dgm:pt modelId="{31200158-7F33-4525-A6A3-71AD023F630C}">
      <dgm:prSet/>
      <dgm:spPr/>
      <dgm:t>
        <a:bodyPr/>
        <a:lstStyle/>
        <a:p>
          <a:r>
            <a:rPr lang="ms-MY" b="1" dirty="0" smtClean="0"/>
            <a:t>SEMINARS/MEETINGS/SAFETY BULLETIN</a:t>
          </a:r>
          <a:endParaRPr lang="en-US" dirty="0"/>
        </a:p>
      </dgm:t>
    </dgm:pt>
    <dgm:pt modelId="{774588B6-8A90-4B4C-81CE-B2E75A6D1AB5}" type="parTrans" cxnId="{E8DCBDCA-589C-4F02-82EE-67FDE13E93AD}">
      <dgm:prSet/>
      <dgm:spPr/>
      <dgm:t>
        <a:bodyPr/>
        <a:lstStyle/>
        <a:p>
          <a:endParaRPr lang="en-US"/>
        </a:p>
      </dgm:t>
    </dgm:pt>
    <dgm:pt modelId="{59710DFC-8FAE-407E-BDA4-4291183A95A7}" type="sibTrans" cxnId="{E8DCBDCA-589C-4F02-82EE-67FDE13E93AD}">
      <dgm:prSet/>
      <dgm:spPr/>
      <dgm:t>
        <a:bodyPr/>
        <a:lstStyle/>
        <a:p>
          <a:endParaRPr lang="en-US"/>
        </a:p>
      </dgm:t>
    </dgm:pt>
    <dgm:pt modelId="{347117D7-FA16-4A2B-9EAF-07EC788138B0}">
      <dgm:prSet/>
      <dgm:spPr/>
      <dgm:t>
        <a:bodyPr/>
        <a:lstStyle/>
        <a:p>
          <a:r>
            <a:rPr lang="ms-MY" b="1"/>
            <a:t>TRAININGS</a:t>
          </a:r>
          <a:endParaRPr lang="en-US"/>
        </a:p>
      </dgm:t>
    </dgm:pt>
    <dgm:pt modelId="{66A9E7E7-F51C-44DE-8A15-99ECCA17CB5A}" type="parTrans" cxnId="{F20810A5-68B6-408F-8CB8-8ED065962DB7}">
      <dgm:prSet/>
      <dgm:spPr/>
      <dgm:t>
        <a:bodyPr/>
        <a:lstStyle/>
        <a:p>
          <a:endParaRPr lang="en-US"/>
        </a:p>
      </dgm:t>
    </dgm:pt>
    <dgm:pt modelId="{D539820B-F268-4401-B1D0-1DFB30987583}" type="sibTrans" cxnId="{F20810A5-68B6-408F-8CB8-8ED065962DB7}">
      <dgm:prSet/>
      <dgm:spPr/>
      <dgm:t>
        <a:bodyPr/>
        <a:lstStyle/>
        <a:p>
          <a:endParaRPr lang="en-US"/>
        </a:p>
      </dgm:t>
    </dgm:pt>
    <dgm:pt modelId="{2CB6D2D3-A81F-4537-ABA8-1CCAC3AE0B91}" type="pres">
      <dgm:prSet presAssocID="{D7D8472B-A363-4968-A594-4A11DA9ACBD6}" presName="linear" presStyleCnt="0">
        <dgm:presLayoutVars>
          <dgm:dir/>
          <dgm:animLvl val="lvl"/>
          <dgm:resizeHandles val="exact"/>
        </dgm:presLayoutVars>
      </dgm:prSet>
      <dgm:spPr/>
      <dgm:t>
        <a:bodyPr/>
        <a:lstStyle/>
        <a:p>
          <a:endParaRPr lang="ms-MY"/>
        </a:p>
      </dgm:t>
    </dgm:pt>
    <dgm:pt modelId="{B12B0E0C-D2F2-4DF4-8158-BA835658D375}" type="pres">
      <dgm:prSet presAssocID="{4EFED031-3D5D-41CE-9D8F-A24FFA1118FD}" presName="parentLin" presStyleCnt="0"/>
      <dgm:spPr/>
    </dgm:pt>
    <dgm:pt modelId="{415A7034-2E0D-4CA4-BA2A-54BF724E4B93}" type="pres">
      <dgm:prSet presAssocID="{4EFED031-3D5D-41CE-9D8F-A24FFA1118FD}" presName="parentLeftMargin" presStyleLbl="node1" presStyleIdx="0" presStyleCnt="3"/>
      <dgm:spPr/>
      <dgm:t>
        <a:bodyPr/>
        <a:lstStyle/>
        <a:p>
          <a:endParaRPr lang="ms-MY"/>
        </a:p>
      </dgm:t>
    </dgm:pt>
    <dgm:pt modelId="{70C30D50-31BD-456B-8C48-C9428CD96E17}" type="pres">
      <dgm:prSet presAssocID="{4EFED031-3D5D-41CE-9D8F-A24FFA1118FD}" presName="parentText" presStyleLbl="node1" presStyleIdx="0" presStyleCnt="3">
        <dgm:presLayoutVars>
          <dgm:chMax val="0"/>
          <dgm:bulletEnabled val="1"/>
        </dgm:presLayoutVars>
      </dgm:prSet>
      <dgm:spPr/>
      <dgm:t>
        <a:bodyPr/>
        <a:lstStyle/>
        <a:p>
          <a:endParaRPr lang="ms-MY"/>
        </a:p>
      </dgm:t>
    </dgm:pt>
    <dgm:pt modelId="{9D6C5AC5-8923-4127-9922-D1E1D2E5C05E}" type="pres">
      <dgm:prSet presAssocID="{4EFED031-3D5D-41CE-9D8F-A24FFA1118FD}" presName="negativeSpace" presStyleCnt="0"/>
      <dgm:spPr/>
    </dgm:pt>
    <dgm:pt modelId="{15260F94-DEDF-4AE8-A6C5-E8F7745A82E8}" type="pres">
      <dgm:prSet presAssocID="{4EFED031-3D5D-41CE-9D8F-A24FFA1118FD}" presName="childText" presStyleLbl="conFgAcc1" presStyleIdx="0" presStyleCnt="3">
        <dgm:presLayoutVars>
          <dgm:bulletEnabled val="1"/>
        </dgm:presLayoutVars>
      </dgm:prSet>
      <dgm:spPr/>
    </dgm:pt>
    <dgm:pt modelId="{D6AD9179-6EB5-4D71-BA3B-4982E1F82CF1}" type="pres">
      <dgm:prSet presAssocID="{2227971E-E0FD-477B-8C01-46BC65548511}" presName="spaceBetweenRectangles" presStyleCnt="0"/>
      <dgm:spPr/>
    </dgm:pt>
    <dgm:pt modelId="{900A7492-504A-45CE-9DE2-0C602D398586}" type="pres">
      <dgm:prSet presAssocID="{31200158-7F33-4525-A6A3-71AD023F630C}" presName="parentLin" presStyleCnt="0"/>
      <dgm:spPr/>
    </dgm:pt>
    <dgm:pt modelId="{BA846936-8E37-43CE-9A1B-03C57329786C}" type="pres">
      <dgm:prSet presAssocID="{31200158-7F33-4525-A6A3-71AD023F630C}" presName="parentLeftMargin" presStyleLbl="node1" presStyleIdx="0" presStyleCnt="3"/>
      <dgm:spPr/>
      <dgm:t>
        <a:bodyPr/>
        <a:lstStyle/>
        <a:p>
          <a:endParaRPr lang="ms-MY"/>
        </a:p>
      </dgm:t>
    </dgm:pt>
    <dgm:pt modelId="{7A140A74-7626-4434-BEF2-33851704313B}" type="pres">
      <dgm:prSet presAssocID="{31200158-7F33-4525-A6A3-71AD023F630C}" presName="parentText" presStyleLbl="node1" presStyleIdx="1" presStyleCnt="3">
        <dgm:presLayoutVars>
          <dgm:chMax val="0"/>
          <dgm:bulletEnabled val="1"/>
        </dgm:presLayoutVars>
      </dgm:prSet>
      <dgm:spPr/>
      <dgm:t>
        <a:bodyPr/>
        <a:lstStyle/>
        <a:p>
          <a:endParaRPr lang="ms-MY"/>
        </a:p>
      </dgm:t>
    </dgm:pt>
    <dgm:pt modelId="{E5649EC9-13C1-413C-86EB-39AECCBCDA80}" type="pres">
      <dgm:prSet presAssocID="{31200158-7F33-4525-A6A3-71AD023F630C}" presName="negativeSpace" presStyleCnt="0"/>
      <dgm:spPr/>
    </dgm:pt>
    <dgm:pt modelId="{AE6D122C-0CEE-442C-A4B1-8691E17FEBB8}" type="pres">
      <dgm:prSet presAssocID="{31200158-7F33-4525-A6A3-71AD023F630C}" presName="childText" presStyleLbl="conFgAcc1" presStyleIdx="1" presStyleCnt="3">
        <dgm:presLayoutVars>
          <dgm:bulletEnabled val="1"/>
        </dgm:presLayoutVars>
      </dgm:prSet>
      <dgm:spPr/>
    </dgm:pt>
    <dgm:pt modelId="{B3B8F3EA-C888-473E-8291-8FDDAE04B5BC}" type="pres">
      <dgm:prSet presAssocID="{59710DFC-8FAE-407E-BDA4-4291183A95A7}" presName="spaceBetweenRectangles" presStyleCnt="0"/>
      <dgm:spPr/>
    </dgm:pt>
    <dgm:pt modelId="{B21CF376-FBDB-47E7-8941-34613F6F5F4B}" type="pres">
      <dgm:prSet presAssocID="{347117D7-FA16-4A2B-9EAF-07EC788138B0}" presName="parentLin" presStyleCnt="0"/>
      <dgm:spPr/>
    </dgm:pt>
    <dgm:pt modelId="{7D7D0D15-CB7C-40DD-A873-D6DC2A3F97EF}" type="pres">
      <dgm:prSet presAssocID="{347117D7-FA16-4A2B-9EAF-07EC788138B0}" presName="parentLeftMargin" presStyleLbl="node1" presStyleIdx="1" presStyleCnt="3"/>
      <dgm:spPr/>
      <dgm:t>
        <a:bodyPr/>
        <a:lstStyle/>
        <a:p>
          <a:endParaRPr lang="ms-MY"/>
        </a:p>
      </dgm:t>
    </dgm:pt>
    <dgm:pt modelId="{002384E2-1271-4401-B71D-091AF3AB4513}" type="pres">
      <dgm:prSet presAssocID="{347117D7-FA16-4A2B-9EAF-07EC788138B0}" presName="parentText" presStyleLbl="node1" presStyleIdx="2" presStyleCnt="3">
        <dgm:presLayoutVars>
          <dgm:chMax val="0"/>
          <dgm:bulletEnabled val="1"/>
        </dgm:presLayoutVars>
      </dgm:prSet>
      <dgm:spPr/>
      <dgm:t>
        <a:bodyPr/>
        <a:lstStyle/>
        <a:p>
          <a:endParaRPr lang="ms-MY"/>
        </a:p>
      </dgm:t>
    </dgm:pt>
    <dgm:pt modelId="{CBEE40D8-7B7C-478D-9210-D7E2E6C6D4C3}" type="pres">
      <dgm:prSet presAssocID="{347117D7-FA16-4A2B-9EAF-07EC788138B0}" presName="negativeSpace" presStyleCnt="0"/>
      <dgm:spPr/>
    </dgm:pt>
    <dgm:pt modelId="{E8FC6EEA-37FC-4645-9069-2FD77548B785}" type="pres">
      <dgm:prSet presAssocID="{347117D7-FA16-4A2B-9EAF-07EC788138B0}" presName="childText" presStyleLbl="conFgAcc1" presStyleIdx="2" presStyleCnt="3">
        <dgm:presLayoutVars>
          <dgm:bulletEnabled val="1"/>
        </dgm:presLayoutVars>
      </dgm:prSet>
      <dgm:spPr/>
    </dgm:pt>
  </dgm:ptLst>
  <dgm:cxnLst>
    <dgm:cxn modelId="{94E9C053-B689-4775-BB3F-28FED73677D9}" type="presOf" srcId="{347117D7-FA16-4A2B-9EAF-07EC788138B0}" destId="{002384E2-1271-4401-B71D-091AF3AB4513}" srcOrd="1" destOrd="0" presId="urn:microsoft.com/office/officeart/2005/8/layout/list1"/>
    <dgm:cxn modelId="{E8DCBDCA-589C-4F02-82EE-67FDE13E93AD}" srcId="{D7D8472B-A363-4968-A594-4A11DA9ACBD6}" destId="{31200158-7F33-4525-A6A3-71AD023F630C}" srcOrd="1" destOrd="0" parTransId="{774588B6-8A90-4B4C-81CE-B2E75A6D1AB5}" sibTransId="{59710DFC-8FAE-407E-BDA4-4291183A95A7}"/>
    <dgm:cxn modelId="{6200CE01-68A4-4E0E-BED5-75FFD14D472C}" type="presOf" srcId="{31200158-7F33-4525-A6A3-71AD023F630C}" destId="{BA846936-8E37-43CE-9A1B-03C57329786C}" srcOrd="0" destOrd="0" presId="urn:microsoft.com/office/officeart/2005/8/layout/list1"/>
    <dgm:cxn modelId="{3EF24A4D-1E64-41D7-B015-BF4F264D31D5}" type="presOf" srcId="{4EFED031-3D5D-41CE-9D8F-A24FFA1118FD}" destId="{415A7034-2E0D-4CA4-BA2A-54BF724E4B93}" srcOrd="0" destOrd="0" presId="urn:microsoft.com/office/officeart/2005/8/layout/list1"/>
    <dgm:cxn modelId="{074CA4DF-F455-406A-8C7B-A943029DCD24}" type="presOf" srcId="{347117D7-FA16-4A2B-9EAF-07EC788138B0}" destId="{7D7D0D15-CB7C-40DD-A873-D6DC2A3F97EF}" srcOrd="0" destOrd="0" presId="urn:microsoft.com/office/officeart/2005/8/layout/list1"/>
    <dgm:cxn modelId="{02E626DB-3D55-407D-8803-61C554924354}" srcId="{D7D8472B-A363-4968-A594-4A11DA9ACBD6}" destId="{4EFED031-3D5D-41CE-9D8F-A24FFA1118FD}" srcOrd="0" destOrd="0" parTransId="{502A0A9B-D44E-440F-818B-1E4FAC79F399}" sibTransId="{2227971E-E0FD-477B-8C01-46BC65548511}"/>
    <dgm:cxn modelId="{3F9394BC-70D0-4F1A-8C4A-B56968A668DF}" type="presOf" srcId="{D7D8472B-A363-4968-A594-4A11DA9ACBD6}" destId="{2CB6D2D3-A81F-4537-ABA8-1CCAC3AE0B91}" srcOrd="0" destOrd="0" presId="urn:microsoft.com/office/officeart/2005/8/layout/list1"/>
    <dgm:cxn modelId="{B94BF5BD-FBE6-4CA3-8C1F-C0665FB07403}" type="presOf" srcId="{4EFED031-3D5D-41CE-9D8F-A24FFA1118FD}" destId="{70C30D50-31BD-456B-8C48-C9428CD96E17}" srcOrd="1" destOrd="0" presId="urn:microsoft.com/office/officeart/2005/8/layout/list1"/>
    <dgm:cxn modelId="{259744C4-6F69-401F-B5E3-DD6CA5BC4DB7}" type="presOf" srcId="{31200158-7F33-4525-A6A3-71AD023F630C}" destId="{7A140A74-7626-4434-BEF2-33851704313B}" srcOrd="1" destOrd="0" presId="urn:microsoft.com/office/officeart/2005/8/layout/list1"/>
    <dgm:cxn modelId="{F20810A5-68B6-408F-8CB8-8ED065962DB7}" srcId="{D7D8472B-A363-4968-A594-4A11DA9ACBD6}" destId="{347117D7-FA16-4A2B-9EAF-07EC788138B0}" srcOrd="2" destOrd="0" parTransId="{66A9E7E7-F51C-44DE-8A15-99ECCA17CB5A}" sibTransId="{D539820B-F268-4401-B1D0-1DFB30987583}"/>
    <dgm:cxn modelId="{0EEFD6A9-05E0-4719-AA00-17716991F359}" type="presParOf" srcId="{2CB6D2D3-A81F-4537-ABA8-1CCAC3AE0B91}" destId="{B12B0E0C-D2F2-4DF4-8158-BA835658D375}" srcOrd="0" destOrd="0" presId="urn:microsoft.com/office/officeart/2005/8/layout/list1"/>
    <dgm:cxn modelId="{41873986-303C-4336-B83E-AC86CA33448C}" type="presParOf" srcId="{B12B0E0C-D2F2-4DF4-8158-BA835658D375}" destId="{415A7034-2E0D-4CA4-BA2A-54BF724E4B93}" srcOrd="0" destOrd="0" presId="urn:microsoft.com/office/officeart/2005/8/layout/list1"/>
    <dgm:cxn modelId="{0B46605C-74A3-412D-BABB-B85B8AEE0640}" type="presParOf" srcId="{B12B0E0C-D2F2-4DF4-8158-BA835658D375}" destId="{70C30D50-31BD-456B-8C48-C9428CD96E17}" srcOrd="1" destOrd="0" presId="urn:microsoft.com/office/officeart/2005/8/layout/list1"/>
    <dgm:cxn modelId="{B06B60C3-BFFE-4739-8C6A-51994BC9A0EB}" type="presParOf" srcId="{2CB6D2D3-A81F-4537-ABA8-1CCAC3AE0B91}" destId="{9D6C5AC5-8923-4127-9922-D1E1D2E5C05E}" srcOrd="1" destOrd="0" presId="urn:microsoft.com/office/officeart/2005/8/layout/list1"/>
    <dgm:cxn modelId="{36F13349-B61A-4E69-89C8-0CF23B1A8C0B}" type="presParOf" srcId="{2CB6D2D3-A81F-4537-ABA8-1CCAC3AE0B91}" destId="{15260F94-DEDF-4AE8-A6C5-E8F7745A82E8}" srcOrd="2" destOrd="0" presId="urn:microsoft.com/office/officeart/2005/8/layout/list1"/>
    <dgm:cxn modelId="{AB5F487B-B4FD-4C04-9577-C18A501CC1FE}" type="presParOf" srcId="{2CB6D2D3-A81F-4537-ABA8-1CCAC3AE0B91}" destId="{D6AD9179-6EB5-4D71-BA3B-4982E1F82CF1}" srcOrd="3" destOrd="0" presId="urn:microsoft.com/office/officeart/2005/8/layout/list1"/>
    <dgm:cxn modelId="{503FCCE2-DA53-4EE2-90EF-3E6E7564F794}" type="presParOf" srcId="{2CB6D2D3-A81F-4537-ABA8-1CCAC3AE0B91}" destId="{900A7492-504A-45CE-9DE2-0C602D398586}" srcOrd="4" destOrd="0" presId="urn:microsoft.com/office/officeart/2005/8/layout/list1"/>
    <dgm:cxn modelId="{473B9C62-806D-486C-A2D8-934A4F8BED88}" type="presParOf" srcId="{900A7492-504A-45CE-9DE2-0C602D398586}" destId="{BA846936-8E37-43CE-9A1B-03C57329786C}" srcOrd="0" destOrd="0" presId="urn:microsoft.com/office/officeart/2005/8/layout/list1"/>
    <dgm:cxn modelId="{639E1D74-91B4-4C63-A8C5-2FBBD33BB4ED}" type="presParOf" srcId="{900A7492-504A-45CE-9DE2-0C602D398586}" destId="{7A140A74-7626-4434-BEF2-33851704313B}" srcOrd="1" destOrd="0" presId="urn:microsoft.com/office/officeart/2005/8/layout/list1"/>
    <dgm:cxn modelId="{3FCF892F-B17C-4ED5-9B67-AC6D9B57A816}" type="presParOf" srcId="{2CB6D2D3-A81F-4537-ABA8-1CCAC3AE0B91}" destId="{E5649EC9-13C1-413C-86EB-39AECCBCDA80}" srcOrd="5" destOrd="0" presId="urn:microsoft.com/office/officeart/2005/8/layout/list1"/>
    <dgm:cxn modelId="{5F6D4630-2667-4111-8096-2D054353825F}" type="presParOf" srcId="{2CB6D2D3-A81F-4537-ABA8-1CCAC3AE0B91}" destId="{AE6D122C-0CEE-442C-A4B1-8691E17FEBB8}" srcOrd="6" destOrd="0" presId="urn:microsoft.com/office/officeart/2005/8/layout/list1"/>
    <dgm:cxn modelId="{BB11C184-552A-464D-A010-32C170B29DF2}" type="presParOf" srcId="{2CB6D2D3-A81F-4537-ABA8-1CCAC3AE0B91}" destId="{B3B8F3EA-C888-473E-8291-8FDDAE04B5BC}" srcOrd="7" destOrd="0" presId="urn:microsoft.com/office/officeart/2005/8/layout/list1"/>
    <dgm:cxn modelId="{6D52D0EE-274C-437A-BF90-45B67109B9D7}" type="presParOf" srcId="{2CB6D2D3-A81F-4537-ABA8-1CCAC3AE0B91}" destId="{B21CF376-FBDB-47E7-8941-34613F6F5F4B}" srcOrd="8" destOrd="0" presId="urn:microsoft.com/office/officeart/2005/8/layout/list1"/>
    <dgm:cxn modelId="{AC67E6CB-6771-42CB-A743-A7934CEE915D}" type="presParOf" srcId="{B21CF376-FBDB-47E7-8941-34613F6F5F4B}" destId="{7D7D0D15-CB7C-40DD-A873-D6DC2A3F97EF}" srcOrd="0" destOrd="0" presId="urn:microsoft.com/office/officeart/2005/8/layout/list1"/>
    <dgm:cxn modelId="{5C6A43AC-1998-4E20-BE05-6B936C59BD91}" type="presParOf" srcId="{B21CF376-FBDB-47E7-8941-34613F6F5F4B}" destId="{002384E2-1271-4401-B71D-091AF3AB4513}" srcOrd="1" destOrd="0" presId="urn:microsoft.com/office/officeart/2005/8/layout/list1"/>
    <dgm:cxn modelId="{BDFCC7D1-6F2B-461F-A47A-72FD7B54A515}" type="presParOf" srcId="{2CB6D2D3-A81F-4537-ABA8-1CCAC3AE0B91}" destId="{CBEE40D8-7B7C-478D-9210-D7E2E6C6D4C3}" srcOrd="9" destOrd="0" presId="urn:microsoft.com/office/officeart/2005/8/layout/list1"/>
    <dgm:cxn modelId="{E74B2DF3-5FB5-441F-860C-B0CE40E78683}" type="presParOf" srcId="{2CB6D2D3-A81F-4537-ABA8-1CCAC3AE0B91}" destId="{E8FC6EEA-37FC-4645-9069-2FD77548B78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04F5DC-DD07-4A59-AAEA-94172DD5E609}" type="doc">
      <dgm:prSet loTypeId="urn:microsoft.com/office/officeart/2005/8/layout/radial5" loCatId="cycle" qsTypeId="urn:microsoft.com/office/officeart/2005/8/quickstyle/3d1" qsCatId="3D" csTypeId="urn:microsoft.com/office/officeart/2005/8/colors/accent1_2" csCatId="accent1" phldr="1"/>
      <dgm:spPr/>
      <dgm:t>
        <a:bodyPr/>
        <a:lstStyle/>
        <a:p>
          <a:endParaRPr lang="en-US"/>
        </a:p>
      </dgm:t>
    </dgm:pt>
    <dgm:pt modelId="{A66427DB-310C-42BB-ACF3-2C473BAB5995}">
      <dgm:prSet phldrT="[Text]" custT="1"/>
      <dgm:spPr>
        <a:solidFill>
          <a:srgbClr val="FFC000"/>
        </a:solidFill>
      </dgm:spPr>
      <dgm:t>
        <a:bodyPr/>
        <a:lstStyle/>
        <a:p>
          <a:r>
            <a:rPr lang="en-US" sz="3200">
              <a:solidFill>
                <a:schemeClr val="tx1"/>
              </a:solidFill>
            </a:rPr>
            <a:t>BSKU</a:t>
          </a:r>
          <a:endParaRPr lang="en-US" sz="3200" dirty="0">
            <a:solidFill>
              <a:schemeClr val="tx1"/>
            </a:solidFill>
          </a:endParaRPr>
        </a:p>
      </dgm:t>
    </dgm:pt>
    <dgm:pt modelId="{3E5CF080-D64C-4774-A613-F0DCB1984BEC}" type="parTrans" cxnId="{C84B0D61-8E4B-4320-94BE-985F61FE8D3F}">
      <dgm:prSet/>
      <dgm:spPr/>
      <dgm:t>
        <a:bodyPr/>
        <a:lstStyle/>
        <a:p>
          <a:endParaRPr lang="en-US" sz="2400"/>
        </a:p>
      </dgm:t>
    </dgm:pt>
    <dgm:pt modelId="{0375B659-2DE8-4EF4-B29C-5DAC5FB188B7}" type="sibTrans" cxnId="{C84B0D61-8E4B-4320-94BE-985F61FE8D3F}">
      <dgm:prSet/>
      <dgm:spPr/>
      <dgm:t>
        <a:bodyPr/>
        <a:lstStyle/>
        <a:p>
          <a:endParaRPr lang="en-US" sz="2400"/>
        </a:p>
      </dgm:t>
    </dgm:pt>
    <dgm:pt modelId="{E554A8F2-C762-4A05-A40C-8DAF233F5D45}">
      <dgm:prSet phldrT="[Text]" custT="1"/>
      <dgm:spPr>
        <a:solidFill>
          <a:srgbClr val="7E07AD"/>
        </a:solidFill>
      </dgm:spPr>
      <dgm:t>
        <a:bodyPr/>
        <a:lstStyle/>
        <a:p>
          <a:r>
            <a:rPr lang="en-US" sz="1600">
              <a:solidFill>
                <a:srgbClr val="FFFF00"/>
              </a:solidFill>
            </a:rPr>
            <a:t>MOU</a:t>
          </a:r>
        </a:p>
        <a:p>
          <a:r>
            <a:rPr lang="en-US" sz="1600">
              <a:solidFill>
                <a:srgbClr val="FFFF00"/>
              </a:solidFill>
            </a:rPr>
            <a:t>STRIDE</a:t>
          </a:r>
          <a:endParaRPr lang="en-US" sz="1600" dirty="0">
            <a:solidFill>
              <a:srgbClr val="FFFF00"/>
            </a:solidFill>
          </a:endParaRPr>
        </a:p>
      </dgm:t>
    </dgm:pt>
    <dgm:pt modelId="{6168A5E6-C88B-4D4F-B465-16DB56666908}" type="parTrans" cxnId="{1689C191-A90D-40AE-97E1-E261ADEAC894}">
      <dgm:prSet custT="1"/>
      <dgm:spPr/>
      <dgm:t>
        <a:bodyPr/>
        <a:lstStyle/>
        <a:p>
          <a:endParaRPr lang="en-US" sz="1600"/>
        </a:p>
      </dgm:t>
    </dgm:pt>
    <dgm:pt modelId="{F24D33E6-9FB8-4BBF-9621-54540EBD5ABA}" type="sibTrans" cxnId="{1689C191-A90D-40AE-97E1-E261ADEAC894}">
      <dgm:prSet/>
      <dgm:spPr/>
      <dgm:t>
        <a:bodyPr/>
        <a:lstStyle/>
        <a:p>
          <a:endParaRPr lang="en-US" sz="2400"/>
        </a:p>
      </dgm:t>
    </dgm:pt>
    <dgm:pt modelId="{525A6042-7271-4491-8A5F-8E33A539C7C5}">
      <dgm:prSet phldrT="[Text]" custT="1"/>
      <dgm:spPr/>
      <dgm:t>
        <a:bodyPr/>
        <a:lstStyle/>
        <a:p>
          <a:pPr algn="ctr"/>
          <a:r>
            <a:rPr lang="en-US" sz="1600" b="1">
              <a:solidFill>
                <a:srgbClr val="FFFF00"/>
              </a:solidFill>
            </a:rPr>
            <a:t>MOU </a:t>
          </a:r>
        </a:p>
        <a:p>
          <a:pPr algn="ctr"/>
          <a:r>
            <a:rPr lang="en-US" sz="1600" b="1">
              <a:solidFill>
                <a:srgbClr val="FFFF00"/>
              </a:solidFill>
            </a:rPr>
            <a:t>ASEAN</a:t>
          </a:r>
          <a:endParaRPr lang="en-US" sz="1600" b="1" dirty="0">
            <a:solidFill>
              <a:srgbClr val="FFFF00"/>
            </a:solidFill>
          </a:endParaRPr>
        </a:p>
      </dgm:t>
    </dgm:pt>
    <dgm:pt modelId="{0679A4C9-7606-4A33-85FC-BF74A61DCC34}" type="parTrans" cxnId="{E49FD0E4-6E6C-46CB-98D7-1F72818D1CC4}">
      <dgm:prSet custT="1"/>
      <dgm:spPr/>
      <dgm:t>
        <a:bodyPr/>
        <a:lstStyle/>
        <a:p>
          <a:endParaRPr lang="en-US" sz="1600"/>
        </a:p>
      </dgm:t>
    </dgm:pt>
    <dgm:pt modelId="{C5413382-1DDC-4454-BD32-EA2B2D4A8FB1}" type="sibTrans" cxnId="{E49FD0E4-6E6C-46CB-98D7-1F72818D1CC4}">
      <dgm:prSet/>
      <dgm:spPr/>
      <dgm:t>
        <a:bodyPr/>
        <a:lstStyle/>
        <a:p>
          <a:endParaRPr lang="en-US" sz="2400"/>
        </a:p>
      </dgm:t>
    </dgm:pt>
    <dgm:pt modelId="{DCA991BD-AF1A-4ECF-BBB9-4A299EF5645A}">
      <dgm:prSet phldrT="[Text]" custT="1"/>
      <dgm:spPr>
        <a:solidFill>
          <a:srgbClr val="0000FF"/>
        </a:solidFill>
        <a:ln>
          <a:noFill/>
        </a:ln>
      </dgm:spPr>
      <dgm:t>
        <a:bodyPr/>
        <a:lstStyle/>
        <a:p>
          <a:pPr algn="ctr"/>
          <a:r>
            <a:rPr lang="en-US" sz="1200" b="1" dirty="0">
              <a:solidFill>
                <a:srgbClr val="FFFF00"/>
              </a:solidFill>
            </a:rPr>
            <a:t>CAAM</a:t>
          </a:r>
        </a:p>
      </dgm:t>
    </dgm:pt>
    <dgm:pt modelId="{F48358BB-58A9-4DA8-9892-CC7F17F517E8}" type="parTrans" cxnId="{8FA3DD25-EA46-440A-B3A9-68D97163F698}">
      <dgm:prSet/>
      <dgm:spPr/>
      <dgm:t>
        <a:bodyPr/>
        <a:lstStyle/>
        <a:p>
          <a:endParaRPr lang="en-US" sz="2400"/>
        </a:p>
      </dgm:t>
    </dgm:pt>
    <dgm:pt modelId="{3161A7F0-B496-4656-98C6-1B1A642DDCEA}" type="sibTrans" cxnId="{8FA3DD25-EA46-440A-B3A9-68D97163F698}">
      <dgm:prSet/>
      <dgm:spPr/>
      <dgm:t>
        <a:bodyPr/>
        <a:lstStyle/>
        <a:p>
          <a:endParaRPr lang="en-US" sz="2400"/>
        </a:p>
      </dgm:t>
    </dgm:pt>
    <dgm:pt modelId="{9CA2EA1C-62FF-4098-96E8-F7F5C06A15B6}">
      <dgm:prSet phldrT="[Text]" custT="1"/>
      <dgm:spPr/>
      <dgm:t>
        <a:bodyPr/>
        <a:lstStyle/>
        <a:p>
          <a:r>
            <a:rPr lang="en-US" sz="1600" b="1">
              <a:solidFill>
                <a:srgbClr val="FFFF00"/>
              </a:solidFill>
            </a:rPr>
            <a:t>MOU</a:t>
          </a:r>
        </a:p>
        <a:p>
          <a:r>
            <a:rPr lang="en-US" sz="1600" b="1">
              <a:solidFill>
                <a:srgbClr val="FFFF00"/>
              </a:solidFill>
            </a:rPr>
            <a:t>AIB, KINGDOM OF SAUDI ARABIA</a:t>
          </a:r>
          <a:endParaRPr lang="en-US" sz="1600" b="1" dirty="0">
            <a:solidFill>
              <a:srgbClr val="FFFF00"/>
            </a:solidFill>
          </a:endParaRPr>
        </a:p>
      </dgm:t>
    </dgm:pt>
    <dgm:pt modelId="{43C5CDBA-4C98-4430-9567-B78EC9ED1F8B}" type="parTrans" cxnId="{F6A1B5C7-3907-415D-8B47-1D1EF16FA198}">
      <dgm:prSet custT="1"/>
      <dgm:spPr/>
      <dgm:t>
        <a:bodyPr/>
        <a:lstStyle/>
        <a:p>
          <a:endParaRPr lang="en-US" sz="1600"/>
        </a:p>
      </dgm:t>
    </dgm:pt>
    <dgm:pt modelId="{A42007F9-2AF7-4FD0-BB38-907D118F7D2E}" type="sibTrans" cxnId="{F6A1B5C7-3907-415D-8B47-1D1EF16FA198}">
      <dgm:prSet/>
      <dgm:spPr/>
      <dgm:t>
        <a:bodyPr/>
        <a:lstStyle/>
        <a:p>
          <a:endParaRPr lang="en-US" sz="2400"/>
        </a:p>
      </dgm:t>
    </dgm:pt>
    <dgm:pt modelId="{CFF17A14-08C3-4F7F-A724-78B0E214244D}">
      <dgm:prSet phldrT="[Text]" custT="1"/>
      <dgm:spPr/>
      <dgm:t>
        <a:bodyPr/>
        <a:lstStyle/>
        <a:p>
          <a:r>
            <a:rPr lang="en-US" sz="1600" b="1">
              <a:solidFill>
                <a:srgbClr val="FFFF00"/>
              </a:solidFill>
            </a:rPr>
            <a:t>MOU</a:t>
          </a:r>
        </a:p>
        <a:p>
          <a:r>
            <a:rPr lang="en-US" sz="1600" b="1">
              <a:solidFill>
                <a:srgbClr val="FFFF00"/>
              </a:solidFill>
            </a:rPr>
            <a:t>ARAIB, KOREA SELATAN</a:t>
          </a:r>
          <a:endParaRPr lang="en-US" sz="1600" b="1" dirty="0">
            <a:solidFill>
              <a:srgbClr val="FFFF00"/>
            </a:solidFill>
          </a:endParaRPr>
        </a:p>
      </dgm:t>
    </dgm:pt>
    <dgm:pt modelId="{A04DE2FF-A28E-491D-9279-F22DF1A1FDA1}" type="parTrans" cxnId="{82765188-6FE8-43EE-BA7B-FCF7ACF208FF}">
      <dgm:prSet custT="1"/>
      <dgm:spPr/>
      <dgm:t>
        <a:bodyPr/>
        <a:lstStyle/>
        <a:p>
          <a:endParaRPr lang="en-US" sz="1600"/>
        </a:p>
      </dgm:t>
    </dgm:pt>
    <dgm:pt modelId="{B0BE66B7-3811-461B-B2D6-4F5EBAD6E74E}" type="sibTrans" cxnId="{82765188-6FE8-43EE-BA7B-FCF7ACF208FF}">
      <dgm:prSet/>
      <dgm:spPr/>
      <dgm:t>
        <a:bodyPr/>
        <a:lstStyle/>
        <a:p>
          <a:endParaRPr lang="en-US" sz="2400"/>
        </a:p>
      </dgm:t>
    </dgm:pt>
    <dgm:pt modelId="{5747B63B-96F1-4DD1-ABCD-D74968E4A7C2}">
      <dgm:prSet phldrT="[Text]" custT="1"/>
      <dgm:spPr>
        <a:solidFill>
          <a:srgbClr val="7E07AD"/>
        </a:solidFill>
      </dgm:spPr>
      <dgm:t>
        <a:bodyPr/>
        <a:lstStyle/>
        <a:p>
          <a:r>
            <a:rPr lang="en-US" sz="1600">
              <a:solidFill>
                <a:srgbClr val="FFFF00"/>
              </a:solidFill>
            </a:rPr>
            <a:t>MOU</a:t>
          </a:r>
        </a:p>
        <a:p>
          <a:r>
            <a:rPr lang="en-US" sz="1600">
              <a:solidFill>
                <a:srgbClr val="FFFF00"/>
              </a:solidFill>
            </a:rPr>
            <a:t>UniKL MIAT</a:t>
          </a:r>
          <a:endParaRPr lang="en-US" sz="1600" dirty="0">
            <a:solidFill>
              <a:srgbClr val="FFFF00"/>
            </a:solidFill>
          </a:endParaRPr>
        </a:p>
      </dgm:t>
    </dgm:pt>
    <dgm:pt modelId="{206DD70B-BE69-49B7-97DD-1A907258E729}" type="parTrans" cxnId="{75FBD8DF-68B8-44D0-9D0E-9406A96A9E3E}">
      <dgm:prSet custT="1"/>
      <dgm:spPr/>
      <dgm:t>
        <a:bodyPr/>
        <a:lstStyle/>
        <a:p>
          <a:endParaRPr lang="en-US" sz="1600"/>
        </a:p>
      </dgm:t>
    </dgm:pt>
    <dgm:pt modelId="{A791ADFE-76AF-408D-8FEA-B70BBDE029BD}" type="sibTrans" cxnId="{75FBD8DF-68B8-44D0-9D0E-9406A96A9E3E}">
      <dgm:prSet/>
      <dgm:spPr/>
      <dgm:t>
        <a:bodyPr/>
        <a:lstStyle/>
        <a:p>
          <a:endParaRPr lang="en-US" sz="2400"/>
        </a:p>
      </dgm:t>
    </dgm:pt>
    <dgm:pt modelId="{B32375A9-4C60-4450-98FF-9FEA47AE599F}">
      <dgm:prSet phldrT="[Text]" custT="1"/>
      <dgm:spPr/>
      <dgm:t>
        <a:bodyPr/>
        <a:lstStyle/>
        <a:p>
          <a:pPr algn="ctr"/>
          <a:r>
            <a:rPr lang="en-US" sz="1100" b="1" dirty="0" smtClean="0">
              <a:solidFill>
                <a:srgbClr val="FFFF00"/>
              </a:solidFill>
            </a:rPr>
            <a:t>PR China</a:t>
          </a:r>
          <a:endParaRPr lang="en-US" sz="1100" b="1" dirty="0">
            <a:solidFill>
              <a:srgbClr val="FFFF00"/>
            </a:solidFill>
          </a:endParaRPr>
        </a:p>
      </dgm:t>
    </dgm:pt>
    <dgm:pt modelId="{44FCF414-F2D1-40A4-B3B0-6948498B2145}" type="parTrans" cxnId="{3C7C779C-04EE-4C15-AC43-4E20D540AAE4}">
      <dgm:prSet/>
      <dgm:spPr/>
      <dgm:t>
        <a:bodyPr/>
        <a:lstStyle/>
        <a:p>
          <a:endParaRPr lang="en-US" sz="2400"/>
        </a:p>
      </dgm:t>
    </dgm:pt>
    <dgm:pt modelId="{9A9E1C45-9E44-44A5-AFBA-9F14DB044EE2}" type="sibTrans" cxnId="{3C7C779C-04EE-4C15-AC43-4E20D540AAE4}">
      <dgm:prSet/>
      <dgm:spPr/>
      <dgm:t>
        <a:bodyPr/>
        <a:lstStyle/>
        <a:p>
          <a:endParaRPr lang="en-US" sz="2400"/>
        </a:p>
      </dgm:t>
    </dgm:pt>
    <dgm:pt modelId="{547A975E-02ED-40CB-9778-26C9D83A5124}">
      <dgm:prSet phldrT="[Text]" custT="1"/>
      <dgm:spPr/>
      <dgm:t>
        <a:bodyPr/>
        <a:lstStyle/>
        <a:p>
          <a:r>
            <a:rPr lang="en-US" sz="1600" b="1">
              <a:solidFill>
                <a:srgbClr val="FFFF00"/>
              </a:solidFill>
            </a:rPr>
            <a:t>COC</a:t>
          </a:r>
        </a:p>
        <a:p>
          <a:r>
            <a:rPr lang="en-US" sz="1600" b="1">
              <a:solidFill>
                <a:srgbClr val="FFFF00"/>
              </a:solidFill>
            </a:rPr>
            <a:t>APAC AIG </a:t>
          </a:r>
          <a:endParaRPr lang="en-US" sz="1600" b="1" dirty="0">
            <a:solidFill>
              <a:srgbClr val="FFFF00"/>
            </a:solidFill>
          </a:endParaRPr>
        </a:p>
      </dgm:t>
    </dgm:pt>
    <dgm:pt modelId="{132CECF4-88C1-432C-940D-884CE42A18FD}" type="parTrans" cxnId="{D1C11095-B60E-4549-9D7A-29E71B1A5A8E}">
      <dgm:prSet custT="1"/>
      <dgm:spPr/>
      <dgm:t>
        <a:bodyPr/>
        <a:lstStyle/>
        <a:p>
          <a:endParaRPr lang="en-US" sz="1600"/>
        </a:p>
      </dgm:t>
    </dgm:pt>
    <dgm:pt modelId="{1AD636D2-FA51-4624-B005-D1D25F0130D1}" type="sibTrans" cxnId="{D1C11095-B60E-4549-9D7A-29E71B1A5A8E}">
      <dgm:prSet/>
      <dgm:spPr/>
      <dgm:t>
        <a:bodyPr/>
        <a:lstStyle/>
        <a:p>
          <a:endParaRPr lang="en-US" sz="2400"/>
        </a:p>
      </dgm:t>
    </dgm:pt>
    <dgm:pt modelId="{0D3FB251-8033-4289-A9B5-34133EE7700E}">
      <dgm:prSet phldrT="[Text]" custT="1"/>
      <dgm:spPr>
        <a:solidFill>
          <a:srgbClr val="0000FF"/>
        </a:solidFill>
        <a:ln>
          <a:noFill/>
        </a:ln>
      </dgm:spPr>
      <dgm:t>
        <a:bodyPr/>
        <a:lstStyle/>
        <a:p>
          <a:pPr algn="ctr"/>
          <a:r>
            <a:rPr lang="en-US" sz="1800" b="1">
              <a:solidFill>
                <a:srgbClr val="FFFF00"/>
              </a:solidFill>
            </a:rPr>
            <a:t>MEETING</a:t>
          </a:r>
          <a:endParaRPr lang="en-US" sz="1800" b="1" dirty="0">
            <a:solidFill>
              <a:srgbClr val="FFFF00"/>
            </a:solidFill>
          </a:endParaRPr>
        </a:p>
      </dgm:t>
    </dgm:pt>
    <dgm:pt modelId="{13D48432-78D0-43FC-AA7F-14B06AEA00B5}" type="parTrans" cxnId="{3FAC88E5-470E-472E-B293-9C6A4BADB1AA}">
      <dgm:prSet custT="1"/>
      <dgm:spPr/>
      <dgm:t>
        <a:bodyPr/>
        <a:lstStyle/>
        <a:p>
          <a:endParaRPr lang="en-US" sz="1600"/>
        </a:p>
      </dgm:t>
    </dgm:pt>
    <dgm:pt modelId="{95212E1C-0872-49BE-92D9-4458D93400EF}" type="sibTrans" cxnId="{3FAC88E5-470E-472E-B293-9C6A4BADB1AA}">
      <dgm:prSet/>
      <dgm:spPr/>
      <dgm:t>
        <a:bodyPr/>
        <a:lstStyle/>
        <a:p>
          <a:endParaRPr lang="en-US" sz="2400"/>
        </a:p>
      </dgm:t>
    </dgm:pt>
    <dgm:pt modelId="{C41B7ABD-F439-42AB-9EFE-572D8716A718}">
      <dgm:prSet phldrT="[Text]" custT="1"/>
      <dgm:spPr>
        <a:solidFill>
          <a:srgbClr val="0000FF"/>
        </a:solidFill>
        <a:ln>
          <a:noFill/>
        </a:ln>
      </dgm:spPr>
      <dgm:t>
        <a:bodyPr/>
        <a:lstStyle/>
        <a:p>
          <a:pPr algn="ctr"/>
          <a:r>
            <a:rPr lang="en-US" sz="1200" b="1">
              <a:solidFill>
                <a:srgbClr val="FFFF00"/>
              </a:solidFill>
            </a:rPr>
            <a:t>BOMBA</a:t>
          </a:r>
          <a:endParaRPr lang="en-US" sz="1200" b="1" dirty="0">
            <a:solidFill>
              <a:srgbClr val="FFFF00"/>
            </a:solidFill>
          </a:endParaRPr>
        </a:p>
      </dgm:t>
    </dgm:pt>
    <dgm:pt modelId="{D49F4A92-3A9B-4C99-A24F-6A9C6FE50E1A}" type="parTrans" cxnId="{06A486C9-DE56-4C64-A7B1-2E76339BF32A}">
      <dgm:prSet/>
      <dgm:spPr/>
      <dgm:t>
        <a:bodyPr/>
        <a:lstStyle/>
        <a:p>
          <a:endParaRPr lang="en-US" sz="2400"/>
        </a:p>
      </dgm:t>
    </dgm:pt>
    <dgm:pt modelId="{EAEB4318-A259-4945-B9C4-AFEAE668B12E}" type="sibTrans" cxnId="{06A486C9-DE56-4C64-A7B1-2E76339BF32A}">
      <dgm:prSet/>
      <dgm:spPr/>
      <dgm:t>
        <a:bodyPr/>
        <a:lstStyle/>
        <a:p>
          <a:endParaRPr lang="en-US" sz="2400"/>
        </a:p>
      </dgm:t>
    </dgm:pt>
    <dgm:pt modelId="{CD2B9652-1985-4FCC-B7DC-FCAFE076F05A}">
      <dgm:prSet phldrT="[Text]" custT="1"/>
      <dgm:spPr>
        <a:solidFill>
          <a:srgbClr val="0000FF"/>
        </a:solidFill>
        <a:ln>
          <a:noFill/>
        </a:ln>
      </dgm:spPr>
      <dgm:t>
        <a:bodyPr/>
        <a:lstStyle/>
        <a:p>
          <a:pPr algn="ctr"/>
          <a:r>
            <a:rPr lang="en-US" sz="1200" b="1">
              <a:solidFill>
                <a:srgbClr val="FFFF00"/>
              </a:solidFill>
            </a:rPr>
            <a:t>POLICE</a:t>
          </a:r>
          <a:endParaRPr lang="en-US" sz="1200" b="1" dirty="0">
            <a:solidFill>
              <a:srgbClr val="FFFF00"/>
            </a:solidFill>
          </a:endParaRPr>
        </a:p>
      </dgm:t>
    </dgm:pt>
    <dgm:pt modelId="{82E63ACC-718B-4FF3-AFA6-26A0C03B213A}" type="parTrans" cxnId="{D7722402-4C36-412A-B3C6-4EE06969464D}">
      <dgm:prSet/>
      <dgm:spPr/>
      <dgm:t>
        <a:bodyPr/>
        <a:lstStyle/>
        <a:p>
          <a:endParaRPr lang="en-US" sz="2400"/>
        </a:p>
      </dgm:t>
    </dgm:pt>
    <dgm:pt modelId="{8E51B526-754B-43B1-8368-80F6F9C793A3}" type="sibTrans" cxnId="{D7722402-4C36-412A-B3C6-4EE06969464D}">
      <dgm:prSet/>
      <dgm:spPr/>
      <dgm:t>
        <a:bodyPr/>
        <a:lstStyle/>
        <a:p>
          <a:endParaRPr lang="en-US" sz="2400"/>
        </a:p>
      </dgm:t>
    </dgm:pt>
    <dgm:pt modelId="{B00081A1-2253-4CA4-B8BA-F5538202E7CD}">
      <dgm:prSet phldrT="[Text]" custT="1"/>
      <dgm:spPr>
        <a:solidFill>
          <a:srgbClr val="0000FF"/>
        </a:solidFill>
        <a:ln>
          <a:noFill/>
        </a:ln>
      </dgm:spPr>
      <dgm:t>
        <a:bodyPr/>
        <a:lstStyle/>
        <a:p>
          <a:pPr algn="ctr"/>
          <a:r>
            <a:rPr lang="en-US" sz="1200" b="1">
              <a:solidFill>
                <a:srgbClr val="FFFF00"/>
              </a:solidFill>
            </a:rPr>
            <a:t>DVI</a:t>
          </a:r>
          <a:endParaRPr lang="en-US" sz="1200" b="1" dirty="0">
            <a:solidFill>
              <a:srgbClr val="FFFF00"/>
            </a:solidFill>
          </a:endParaRPr>
        </a:p>
      </dgm:t>
    </dgm:pt>
    <dgm:pt modelId="{FEC144DE-7D7E-471C-A418-9530D652D4DF}" type="parTrans" cxnId="{2CAA612F-25D5-414E-A0BD-01D775EE0EC8}">
      <dgm:prSet/>
      <dgm:spPr/>
      <dgm:t>
        <a:bodyPr/>
        <a:lstStyle/>
        <a:p>
          <a:endParaRPr lang="en-US" sz="2400"/>
        </a:p>
      </dgm:t>
    </dgm:pt>
    <dgm:pt modelId="{98598CC1-E380-47BD-9A8A-F74741D07860}" type="sibTrans" cxnId="{2CAA612F-25D5-414E-A0BD-01D775EE0EC8}">
      <dgm:prSet/>
      <dgm:spPr/>
      <dgm:t>
        <a:bodyPr/>
        <a:lstStyle/>
        <a:p>
          <a:endParaRPr lang="en-US" sz="2400"/>
        </a:p>
      </dgm:t>
    </dgm:pt>
    <dgm:pt modelId="{E0CD9F96-51F2-458A-A381-00DB564F00F3}" type="pres">
      <dgm:prSet presAssocID="{C504F5DC-DD07-4A59-AAEA-94172DD5E609}" presName="Name0" presStyleCnt="0">
        <dgm:presLayoutVars>
          <dgm:chMax val="1"/>
          <dgm:dir/>
          <dgm:animLvl val="ctr"/>
          <dgm:resizeHandles val="exact"/>
        </dgm:presLayoutVars>
      </dgm:prSet>
      <dgm:spPr/>
      <dgm:t>
        <a:bodyPr/>
        <a:lstStyle/>
        <a:p>
          <a:endParaRPr lang="ms-MY"/>
        </a:p>
      </dgm:t>
    </dgm:pt>
    <dgm:pt modelId="{930A577E-8B7E-40F6-8EA8-48FCDD83C918}" type="pres">
      <dgm:prSet presAssocID="{A66427DB-310C-42BB-ACF3-2C473BAB5995}" presName="centerShape" presStyleLbl="node0" presStyleIdx="0" presStyleCnt="1" custScaleX="123631"/>
      <dgm:spPr/>
      <dgm:t>
        <a:bodyPr/>
        <a:lstStyle/>
        <a:p>
          <a:endParaRPr lang="ms-MY"/>
        </a:p>
      </dgm:t>
    </dgm:pt>
    <dgm:pt modelId="{046336CD-0E68-47EB-B9C9-F6F3E374F833}" type="pres">
      <dgm:prSet presAssocID="{6168A5E6-C88B-4D4F-B465-16DB56666908}" presName="parTrans" presStyleLbl="sibTrans2D1" presStyleIdx="0" presStyleCnt="7"/>
      <dgm:spPr/>
      <dgm:t>
        <a:bodyPr/>
        <a:lstStyle/>
        <a:p>
          <a:endParaRPr lang="ms-MY"/>
        </a:p>
      </dgm:t>
    </dgm:pt>
    <dgm:pt modelId="{423AE74F-848B-4B2A-BA08-DFEA498F4BBF}" type="pres">
      <dgm:prSet presAssocID="{6168A5E6-C88B-4D4F-B465-16DB56666908}" presName="connectorText" presStyleLbl="sibTrans2D1" presStyleIdx="0" presStyleCnt="7"/>
      <dgm:spPr/>
      <dgm:t>
        <a:bodyPr/>
        <a:lstStyle/>
        <a:p>
          <a:endParaRPr lang="ms-MY"/>
        </a:p>
      </dgm:t>
    </dgm:pt>
    <dgm:pt modelId="{D2043942-2C10-41D2-A8F5-8F13F297548C}" type="pres">
      <dgm:prSet presAssocID="{E554A8F2-C762-4A05-A40C-8DAF233F5D45}" presName="node" presStyleLbl="node1" presStyleIdx="0" presStyleCnt="7" custScaleX="112439" custRadScaleRad="98450" custRadScaleInc="5640">
        <dgm:presLayoutVars>
          <dgm:bulletEnabled val="1"/>
        </dgm:presLayoutVars>
      </dgm:prSet>
      <dgm:spPr/>
      <dgm:t>
        <a:bodyPr/>
        <a:lstStyle/>
        <a:p>
          <a:endParaRPr lang="ms-MY"/>
        </a:p>
      </dgm:t>
    </dgm:pt>
    <dgm:pt modelId="{946CF6E7-5330-4F97-8713-B0C6594569D2}" type="pres">
      <dgm:prSet presAssocID="{206DD70B-BE69-49B7-97DD-1A907258E729}" presName="parTrans" presStyleLbl="sibTrans2D1" presStyleIdx="1" presStyleCnt="7"/>
      <dgm:spPr/>
      <dgm:t>
        <a:bodyPr/>
        <a:lstStyle/>
        <a:p>
          <a:endParaRPr lang="ms-MY"/>
        </a:p>
      </dgm:t>
    </dgm:pt>
    <dgm:pt modelId="{3D88736E-5CC2-4638-B1FB-E890E9DD1491}" type="pres">
      <dgm:prSet presAssocID="{206DD70B-BE69-49B7-97DD-1A907258E729}" presName="connectorText" presStyleLbl="sibTrans2D1" presStyleIdx="1" presStyleCnt="7"/>
      <dgm:spPr/>
      <dgm:t>
        <a:bodyPr/>
        <a:lstStyle/>
        <a:p>
          <a:endParaRPr lang="ms-MY"/>
        </a:p>
      </dgm:t>
    </dgm:pt>
    <dgm:pt modelId="{391C7C65-8AC2-4F1A-B977-4BBA1F98103D}" type="pres">
      <dgm:prSet presAssocID="{5747B63B-96F1-4DD1-ABCD-D74968E4A7C2}" presName="node" presStyleLbl="node1" presStyleIdx="1" presStyleCnt="7" custScaleX="112439">
        <dgm:presLayoutVars>
          <dgm:bulletEnabled val="1"/>
        </dgm:presLayoutVars>
      </dgm:prSet>
      <dgm:spPr/>
      <dgm:t>
        <a:bodyPr/>
        <a:lstStyle/>
        <a:p>
          <a:endParaRPr lang="ms-MY"/>
        </a:p>
      </dgm:t>
    </dgm:pt>
    <dgm:pt modelId="{C90C168C-98FA-43A9-B429-CA4DD5695B7B}" type="pres">
      <dgm:prSet presAssocID="{0679A4C9-7606-4A33-85FC-BF74A61DCC34}" presName="parTrans" presStyleLbl="sibTrans2D1" presStyleIdx="2" presStyleCnt="7"/>
      <dgm:spPr/>
      <dgm:t>
        <a:bodyPr/>
        <a:lstStyle/>
        <a:p>
          <a:endParaRPr lang="ms-MY"/>
        </a:p>
      </dgm:t>
    </dgm:pt>
    <dgm:pt modelId="{EACECE12-17BF-4E58-A037-562F067886B1}" type="pres">
      <dgm:prSet presAssocID="{0679A4C9-7606-4A33-85FC-BF74A61DCC34}" presName="connectorText" presStyleLbl="sibTrans2D1" presStyleIdx="2" presStyleCnt="7"/>
      <dgm:spPr/>
      <dgm:t>
        <a:bodyPr/>
        <a:lstStyle/>
        <a:p>
          <a:endParaRPr lang="ms-MY"/>
        </a:p>
      </dgm:t>
    </dgm:pt>
    <dgm:pt modelId="{1BCA2429-8282-44DB-8C5B-5966DB3D00DC}" type="pres">
      <dgm:prSet presAssocID="{525A6042-7271-4491-8A5F-8E33A539C7C5}" presName="node" presStyleLbl="node1" presStyleIdx="2" presStyleCnt="7" custScaleX="112439">
        <dgm:presLayoutVars>
          <dgm:bulletEnabled val="1"/>
        </dgm:presLayoutVars>
      </dgm:prSet>
      <dgm:spPr/>
      <dgm:t>
        <a:bodyPr/>
        <a:lstStyle/>
        <a:p>
          <a:endParaRPr lang="ms-MY"/>
        </a:p>
      </dgm:t>
    </dgm:pt>
    <dgm:pt modelId="{873E9B46-0BD6-420E-9C64-3C8F1130B179}" type="pres">
      <dgm:prSet presAssocID="{132CECF4-88C1-432C-940D-884CE42A18FD}" presName="parTrans" presStyleLbl="sibTrans2D1" presStyleIdx="3" presStyleCnt="7"/>
      <dgm:spPr/>
      <dgm:t>
        <a:bodyPr/>
        <a:lstStyle/>
        <a:p>
          <a:endParaRPr lang="ms-MY"/>
        </a:p>
      </dgm:t>
    </dgm:pt>
    <dgm:pt modelId="{BCB0604A-1961-429E-A441-573C2AC3F88F}" type="pres">
      <dgm:prSet presAssocID="{132CECF4-88C1-432C-940D-884CE42A18FD}" presName="connectorText" presStyleLbl="sibTrans2D1" presStyleIdx="3" presStyleCnt="7"/>
      <dgm:spPr/>
      <dgm:t>
        <a:bodyPr/>
        <a:lstStyle/>
        <a:p>
          <a:endParaRPr lang="ms-MY"/>
        </a:p>
      </dgm:t>
    </dgm:pt>
    <dgm:pt modelId="{5132EFA3-D913-403A-AE57-BC9C208B8DC3}" type="pres">
      <dgm:prSet presAssocID="{547A975E-02ED-40CB-9778-26C9D83A5124}" presName="node" presStyleLbl="node1" presStyleIdx="3" presStyleCnt="7" custScaleX="112439">
        <dgm:presLayoutVars>
          <dgm:bulletEnabled val="1"/>
        </dgm:presLayoutVars>
      </dgm:prSet>
      <dgm:spPr/>
      <dgm:t>
        <a:bodyPr/>
        <a:lstStyle/>
        <a:p>
          <a:endParaRPr lang="ms-MY"/>
        </a:p>
      </dgm:t>
    </dgm:pt>
    <dgm:pt modelId="{1847BEBA-0326-4703-9FD7-AF9DC6D19152}" type="pres">
      <dgm:prSet presAssocID="{13D48432-78D0-43FC-AA7F-14B06AEA00B5}" presName="parTrans" presStyleLbl="sibTrans2D1" presStyleIdx="4" presStyleCnt="7"/>
      <dgm:spPr/>
      <dgm:t>
        <a:bodyPr/>
        <a:lstStyle/>
        <a:p>
          <a:endParaRPr lang="ms-MY"/>
        </a:p>
      </dgm:t>
    </dgm:pt>
    <dgm:pt modelId="{F622F653-88FF-4BD5-97A5-D92FDECC48AB}" type="pres">
      <dgm:prSet presAssocID="{13D48432-78D0-43FC-AA7F-14B06AEA00B5}" presName="connectorText" presStyleLbl="sibTrans2D1" presStyleIdx="4" presStyleCnt="7"/>
      <dgm:spPr/>
      <dgm:t>
        <a:bodyPr/>
        <a:lstStyle/>
        <a:p>
          <a:endParaRPr lang="ms-MY"/>
        </a:p>
      </dgm:t>
    </dgm:pt>
    <dgm:pt modelId="{2E7CCEDB-8849-4C64-B1A6-57298A46AB59}" type="pres">
      <dgm:prSet presAssocID="{0D3FB251-8033-4289-A9B5-34133EE7700E}" presName="node" presStyleLbl="node1" presStyleIdx="4" presStyleCnt="7" custScaleX="116740">
        <dgm:presLayoutVars>
          <dgm:bulletEnabled val="1"/>
        </dgm:presLayoutVars>
      </dgm:prSet>
      <dgm:spPr/>
      <dgm:t>
        <a:bodyPr/>
        <a:lstStyle/>
        <a:p>
          <a:endParaRPr lang="ms-MY"/>
        </a:p>
      </dgm:t>
    </dgm:pt>
    <dgm:pt modelId="{46193953-F771-4BCA-954A-A0ABB2F3F1E3}" type="pres">
      <dgm:prSet presAssocID="{43C5CDBA-4C98-4430-9567-B78EC9ED1F8B}" presName="parTrans" presStyleLbl="sibTrans2D1" presStyleIdx="5" presStyleCnt="7"/>
      <dgm:spPr/>
      <dgm:t>
        <a:bodyPr/>
        <a:lstStyle/>
        <a:p>
          <a:endParaRPr lang="ms-MY"/>
        </a:p>
      </dgm:t>
    </dgm:pt>
    <dgm:pt modelId="{18B86E8A-6874-4409-8677-DBB0CDF147A1}" type="pres">
      <dgm:prSet presAssocID="{43C5CDBA-4C98-4430-9567-B78EC9ED1F8B}" presName="connectorText" presStyleLbl="sibTrans2D1" presStyleIdx="5" presStyleCnt="7"/>
      <dgm:spPr/>
      <dgm:t>
        <a:bodyPr/>
        <a:lstStyle/>
        <a:p>
          <a:endParaRPr lang="ms-MY"/>
        </a:p>
      </dgm:t>
    </dgm:pt>
    <dgm:pt modelId="{A43B0CAE-FDE9-414E-9A07-74854F901241}" type="pres">
      <dgm:prSet presAssocID="{9CA2EA1C-62FF-4098-96E8-F7F5C06A15B6}" presName="node" presStyleLbl="node1" presStyleIdx="5" presStyleCnt="7" custScaleX="112439">
        <dgm:presLayoutVars>
          <dgm:bulletEnabled val="1"/>
        </dgm:presLayoutVars>
      </dgm:prSet>
      <dgm:spPr/>
      <dgm:t>
        <a:bodyPr/>
        <a:lstStyle/>
        <a:p>
          <a:endParaRPr lang="ms-MY"/>
        </a:p>
      </dgm:t>
    </dgm:pt>
    <dgm:pt modelId="{22D2F9F2-3DFD-4846-B68A-BDCF259631CF}" type="pres">
      <dgm:prSet presAssocID="{A04DE2FF-A28E-491D-9279-F22DF1A1FDA1}" presName="parTrans" presStyleLbl="sibTrans2D1" presStyleIdx="6" presStyleCnt="7"/>
      <dgm:spPr/>
      <dgm:t>
        <a:bodyPr/>
        <a:lstStyle/>
        <a:p>
          <a:endParaRPr lang="ms-MY"/>
        </a:p>
      </dgm:t>
    </dgm:pt>
    <dgm:pt modelId="{FE0BCBD0-FC23-4015-8E0D-5E1A76D0958E}" type="pres">
      <dgm:prSet presAssocID="{A04DE2FF-A28E-491D-9279-F22DF1A1FDA1}" presName="connectorText" presStyleLbl="sibTrans2D1" presStyleIdx="6" presStyleCnt="7"/>
      <dgm:spPr/>
      <dgm:t>
        <a:bodyPr/>
        <a:lstStyle/>
        <a:p>
          <a:endParaRPr lang="ms-MY"/>
        </a:p>
      </dgm:t>
    </dgm:pt>
    <dgm:pt modelId="{23BB4668-2CD8-4BEB-8403-C7C0D8F2973F}" type="pres">
      <dgm:prSet presAssocID="{CFF17A14-08C3-4F7F-A724-78B0E214244D}" presName="node" presStyleLbl="node1" presStyleIdx="6" presStyleCnt="7" custScaleX="112439">
        <dgm:presLayoutVars>
          <dgm:bulletEnabled val="1"/>
        </dgm:presLayoutVars>
      </dgm:prSet>
      <dgm:spPr/>
      <dgm:t>
        <a:bodyPr/>
        <a:lstStyle/>
        <a:p>
          <a:endParaRPr lang="ms-MY"/>
        </a:p>
      </dgm:t>
    </dgm:pt>
  </dgm:ptLst>
  <dgm:cxnLst>
    <dgm:cxn modelId="{642E7F4D-63FF-460E-8E31-88B89F3C0819}" type="presOf" srcId="{9CA2EA1C-62FF-4098-96E8-F7F5C06A15B6}" destId="{A43B0CAE-FDE9-414E-9A07-74854F901241}" srcOrd="0" destOrd="0" presId="urn:microsoft.com/office/officeart/2005/8/layout/radial5"/>
    <dgm:cxn modelId="{75FBD8DF-68B8-44D0-9D0E-9406A96A9E3E}" srcId="{A66427DB-310C-42BB-ACF3-2C473BAB5995}" destId="{5747B63B-96F1-4DD1-ABCD-D74968E4A7C2}" srcOrd="1" destOrd="0" parTransId="{206DD70B-BE69-49B7-97DD-1A907258E729}" sibTransId="{A791ADFE-76AF-408D-8FEA-B70BBDE029BD}"/>
    <dgm:cxn modelId="{A6E0C038-0E9D-4A13-98AF-8B1F2179E5F4}" type="presOf" srcId="{CFF17A14-08C3-4F7F-A724-78B0E214244D}" destId="{23BB4668-2CD8-4BEB-8403-C7C0D8F2973F}" srcOrd="0" destOrd="0" presId="urn:microsoft.com/office/officeart/2005/8/layout/radial5"/>
    <dgm:cxn modelId="{E49FD0E4-6E6C-46CB-98D7-1F72818D1CC4}" srcId="{A66427DB-310C-42BB-ACF3-2C473BAB5995}" destId="{525A6042-7271-4491-8A5F-8E33A539C7C5}" srcOrd="2" destOrd="0" parTransId="{0679A4C9-7606-4A33-85FC-BF74A61DCC34}" sibTransId="{C5413382-1DDC-4454-BD32-EA2B2D4A8FB1}"/>
    <dgm:cxn modelId="{A0A73B59-B988-40B2-87C2-69CB32AF9C61}" type="presOf" srcId="{B00081A1-2253-4CA4-B8BA-F5538202E7CD}" destId="{2E7CCEDB-8849-4C64-B1A6-57298A46AB59}" srcOrd="0" destOrd="4" presId="urn:microsoft.com/office/officeart/2005/8/layout/radial5"/>
    <dgm:cxn modelId="{06A486C9-DE56-4C64-A7B1-2E76339BF32A}" srcId="{0D3FB251-8033-4289-A9B5-34133EE7700E}" destId="{C41B7ABD-F439-42AB-9EFE-572D8716A718}" srcOrd="1" destOrd="0" parTransId="{D49F4A92-3A9B-4C99-A24F-6A9C6FE50E1A}" sibTransId="{EAEB4318-A259-4945-B9C4-AFEAE668B12E}"/>
    <dgm:cxn modelId="{8FA3DD25-EA46-440A-B3A9-68D97163F698}" srcId="{0D3FB251-8033-4289-A9B5-34133EE7700E}" destId="{DCA991BD-AF1A-4ECF-BBB9-4A299EF5645A}" srcOrd="0" destOrd="0" parTransId="{F48358BB-58A9-4DA8-9892-CC7F17F517E8}" sibTransId="{3161A7F0-B496-4656-98C6-1B1A642DDCEA}"/>
    <dgm:cxn modelId="{66E330BA-5450-406D-9342-ABB0470D9DAB}" type="presOf" srcId="{13D48432-78D0-43FC-AA7F-14B06AEA00B5}" destId="{F622F653-88FF-4BD5-97A5-D92FDECC48AB}" srcOrd="1" destOrd="0" presId="urn:microsoft.com/office/officeart/2005/8/layout/radial5"/>
    <dgm:cxn modelId="{F6A1B5C7-3907-415D-8B47-1D1EF16FA198}" srcId="{A66427DB-310C-42BB-ACF3-2C473BAB5995}" destId="{9CA2EA1C-62FF-4098-96E8-F7F5C06A15B6}" srcOrd="5" destOrd="0" parTransId="{43C5CDBA-4C98-4430-9567-B78EC9ED1F8B}" sibTransId="{A42007F9-2AF7-4FD0-BB38-907D118F7D2E}"/>
    <dgm:cxn modelId="{CEA6C3B2-D050-4034-969C-3A2A07C86BA4}" type="presOf" srcId="{132CECF4-88C1-432C-940D-884CE42A18FD}" destId="{873E9B46-0BD6-420E-9C64-3C8F1130B179}" srcOrd="0" destOrd="0" presId="urn:microsoft.com/office/officeart/2005/8/layout/radial5"/>
    <dgm:cxn modelId="{3CB89FE2-07B8-4C64-9A84-BB00D97AA4DC}" type="presOf" srcId="{B32375A9-4C60-4450-98FF-9FEA47AE599F}" destId="{1BCA2429-8282-44DB-8C5B-5966DB3D00DC}" srcOrd="0" destOrd="1" presId="urn:microsoft.com/office/officeart/2005/8/layout/radial5"/>
    <dgm:cxn modelId="{CA58E233-1B86-467B-BA3B-D23A64F54225}" type="presOf" srcId="{A04DE2FF-A28E-491D-9279-F22DF1A1FDA1}" destId="{22D2F9F2-3DFD-4846-B68A-BDCF259631CF}" srcOrd="0" destOrd="0" presId="urn:microsoft.com/office/officeart/2005/8/layout/radial5"/>
    <dgm:cxn modelId="{82765188-6FE8-43EE-BA7B-FCF7ACF208FF}" srcId="{A66427DB-310C-42BB-ACF3-2C473BAB5995}" destId="{CFF17A14-08C3-4F7F-A724-78B0E214244D}" srcOrd="6" destOrd="0" parTransId="{A04DE2FF-A28E-491D-9279-F22DF1A1FDA1}" sibTransId="{B0BE66B7-3811-461B-B2D6-4F5EBAD6E74E}"/>
    <dgm:cxn modelId="{77A52708-66B6-4F08-A28F-709C41652101}" type="presOf" srcId="{0679A4C9-7606-4A33-85FC-BF74A61DCC34}" destId="{EACECE12-17BF-4E58-A037-562F067886B1}" srcOrd="1" destOrd="0" presId="urn:microsoft.com/office/officeart/2005/8/layout/radial5"/>
    <dgm:cxn modelId="{6923D62E-5474-40F7-AE07-52D67F8F023A}" type="presOf" srcId="{132CECF4-88C1-432C-940D-884CE42A18FD}" destId="{BCB0604A-1961-429E-A441-573C2AC3F88F}" srcOrd="1" destOrd="0" presId="urn:microsoft.com/office/officeart/2005/8/layout/radial5"/>
    <dgm:cxn modelId="{1689C191-A90D-40AE-97E1-E261ADEAC894}" srcId="{A66427DB-310C-42BB-ACF3-2C473BAB5995}" destId="{E554A8F2-C762-4A05-A40C-8DAF233F5D45}" srcOrd="0" destOrd="0" parTransId="{6168A5E6-C88B-4D4F-B465-16DB56666908}" sibTransId="{F24D33E6-9FB8-4BBF-9621-54540EBD5ABA}"/>
    <dgm:cxn modelId="{3FAC88E5-470E-472E-B293-9C6A4BADB1AA}" srcId="{A66427DB-310C-42BB-ACF3-2C473BAB5995}" destId="{0D3FB251-8033-4289-A9B5-34133EE7700E}" srcOrd="4" destOrd="0" parTransId="{13D48432-78D0-43FC-AA7F-14B06AEA00B5}" sibTransId="{95212E1C-0872-49BE-92D9-4458D93400EF}"/>
    <dgm:cxn modelId="{33B00379-99F3-4905-A4E5-2F6656BD700D}" type="presOf" srcId="{0D3FB251-8033-4289-A9B5-34133EE7700E}" destId="{2E7CCEDB-8849-4C64-B1A6-57298A46AB59}" srcOrd="0" destOrd="0" presId="urn:microsoft.com/office/officeart/2005/8/layout/radial5"/>
    <dgm:cxn modelId="{83F343AA-B17F-45EE-8D86-C33EE1131A79}" type="presOf" srcId="{206DD70B-BE69-49B7-97DD-1A907258E729}" destId="{3D88736E-5CC2-4638-B1FB-E890E9DD1491}" srcOrd="1" destOrd="0" presId="urn:microsoft.com/office/officeart/2005/8/layout/radial5"/>
    <dgm:cxn modelId="{37710DD9-419A-4AD0-87CF-19D209E89AE6}" type="presOf" srcId="{13D48432-78D0-43FC-AA7F-14B06AEA00B5}" destId="{1847BEBA-0326-4703-9FD7-AF9DC6D19152}" srcOrd="0" destOrd="0" presId="urn:microsoft.com/office/officeart/2005/8/layout/radial5"/>
    <dgm:cxn modelId="{D7722402-4C36-412A-B3C6-4EE06969464D}" srcId="{0D3FB251-8033-4289-A9B5-34133EE7700E}" destId="{CD2B9652-1985-4FCC-B7DC-FCAFE076F05A}" srcOrd="2" destOrd="0" parTransId="{82E63ACC-718B-4FF3-AFA6-26A0C03B213A}" sibTransId="{8E51B526-754B-43B1-8368-80F6F9C793A3}"/>
    <dgm:cxn modelId="{A44C527F-43CF-4181-8745-8991E2F75063}" type="presOf" srcId="{DCA991BD-AF1A-4ECF-BBB9-4A299EF5645A}" destId="{2E7CCEDB-8849-4C64-B1A6-57298A46AB59}" srcOrd="0" destOrd="1" presId="urn:microsoft.com/office/officeart/2005/8/layout/radial5"/>
    <dgm:cxn modelId="{A26D1FD8-F7E0-4B81-9EA2-D3CD25F03EB7}" type="presOf" srcId="{CD2B9652-1985-4FCC-B7DC-FCAFE076F05A}" destId="{2E7CCEDB-8849-4C64-B1A6-57298A46AB59}" srcOrd="0" destOrd="3" presId="urn:microsoft.com/office/officeart/2005/8/layout/radial5"/>
    <dgm:cxn modelId="{3C7C779C-04EE-4C15-AC43-4E20D540AAE4}" srcId="{525A6042-7271-4491-8A5F-8E33A539C7C5}" destId="{B32375A9-4C60-4450-98FF-9FEA47AE599F}" srcOrd="0" destOrd="0" parTransId="{44FCF414-F2D1-40A4-B3B0-6948498B2145}" sibTransId="{9A9E1C45-9E44-44A5-AFBA-9F14DB044EE2}"/>
    <dgm:cxn modelId="{C84B0D61-8E4B-4320-94BE-985F61FE8D3F}" srcId="{C504F5DC-DD07-4A59-AAEA-94172DD5E609}" destId="{A66427DB-310C-42BB-ACF3-2C473BAB5995}" srcOrd="0" destOrd="0" parTransId="{3E5CF080-D64C-4774-A613-F0DCB1984BEC}" sibTransId="{0375B659-2DE8-4EF4-B29C-5DAC5FB188B7}"/>
    <dgm:cxn modelId="{D1C11095-B60E-4549-9D7A-29E71B1A5A8E}" srcId="{A66427DB-310C-42BB-ACF3-2C473BAB5995}" destId="{547A975E-02ED-40CB-9778-26C9D83A5124}" srcOrd="3" destOrd="0" parTransId="{132CECF4-88C1-432C-940D-884CE42A18FD}" sibTransId="{1AD636D2-FA51-4624-B005-D1D25F0130D1}"/>
    <dgm:cxn modelId="{D177D89B-176E-4EC8-B2E2-E299659F1F01}" type="presOf" srcId="{43C5CDBA-4C98-4430-9567-B78EC9ED1F8B}" destId="{18B86E8A-6874-4409-8677-DBB0CDF147A1}" srcOrd="1" destOrd="0" presId="urn:microsoft.com/office/officeart/2005/8/layout/radial5"/>
    <dgm:cxn modelId="{58D73B86-EBDA-4EE0-AEF2-05822A120A18}" type="presOf" srcId="{E554A8F2-C762-4A05-A40C-8DAF233F5D45}" destId="{D2043942-2C10-41D2-A8F5-8F13F297548C}" srcOrd="0" destOrd="0" presId="urn:microsoft.com/office/officeart/2005/8/layout/radial5"/>
    <dgm:cxn modelId="{DD6256C0-FAB1-4E9C-AB27-20B3727B984D}" type="presOf" srcId="{C504F5DC-DD07-4A59-AAEA-94172DD5E609}" destId="{E0CD9F96-51F2-458A-A381-00DB564F00F3}" srcOrd="0" destOrd="0" presId="urn:microsoft.com/office/officeart/2005/8/layout/radial5"/>
    <dgm:cxn modelId="{2C340F1B-F891-47E9-B491-8BE277ADD719}" type="presOf" srcId="{206DD70B-BE69-49B7-97DD-1A907258E729}" destId="{946CF6E7-5330-4F97-8713-B0C6594569D2}" srcOrd="0" destOrd="0" presId="urn:microsoft.com/office/officeart/2005/8/layout/radial5"/>
    <dgm:cxn modelId="{992B11B7-6200-4F05-A6ED-B718DDDAF3EA}" type="presOf" srcId="{547A975E-02ED-40CB-9778-26C9D83A5124}" destId="{5132EFA3-D913-403A-AE57-BC9C208B8DC3}" srcOrd="0" destOrd="0" presId="urn:microsoft.com/office/officeart/2005/8/layout/radial5"/>
    <dgm:cxn modelId="{E13AE306-E8E5-43C0-BCC8-0710A2031C33}" type="presOf" srcId="{525A6042-7271-4491-8A5F-8E33A539C7C5}" destId="{1BCA2429-8282-44DB-8C5B-5966DB3D00DC}" srcOrd="0" destOrd="0" presId="urn:microsoft.com/office/officeart/2005/8/layout/radial5"/>
    <dgm:cxn modelId="{F21B7D67-125F-4B1B-9B9D-4D05CDA78620}" type="presOf" srcId="{A04DE2FF-A28E-491D-9279-F22DF1A1FDA1}" destId="{FE0BCBD0-FC23-4015-8E0D-5E1A76D0958E}" srcOrd="1" destOrd="0" presId="urn:microsoft.com/office/officeart/2005/8/layout/radial5"/>
    <dgm:cxn modelId="{53E72E49-630E-449F-ADA9-354B121B9CCA}" type="presOf" srcId="{6168A5E6-C88B-4D4F-B465-16DB56666908}" destId="{423AE74F-848B-4B2A-BA08-DFEA498F4BBF}" srcOrd="1" destOrd="0" presId="urn:microsoft.com/office/officeart/2005/8/layout/radial5"/>
    <dgm:cxn modelId="{52FA8B2C-C7D0-4F12-B09E-80CC4114F6FF}" type="presOf" srcId="{C41B7ABD-F439-42AB-9EFE-572D8716A718}" destId="{2E7CCEDB-8849-4C64-B1A6-57298A46AB59}" srcOrd="0" destOrd="2" presId="urn:microsoft.com/office/officeart/2005/8/layout/radial5"/>
    <dgm:cxn modelId="{0E398999-0D67-4A04-ABDD-9A5703807605}" type="presOf" srcId="{6168A5E6-C88B-4D4F-B465-16DB56666908}" destId="{046336CD-0E68-47EB-B9C9-F6F3E374F833}" srcOrd="0" destOrd="0" presId="urn:microsoft.com/office/officeart/2005/8/layout/radial5"/>
    <dgm:cxn modelId="{33C24B6E-1FCC-4737-B9CF-209ED53F6CFF}" type="presOf" srcId="{5747B63B-96F1-4DD1-ABCD-D74968E4A7C2}" destId="{391C7C65-8AC2-4F1A-B977-4BBA1F98103D}" srcOrd="0" destOrd="0" presId="urn:microsoft.com/office/officeart/2005/8/layout/radial5"/>
    <dgm:cxn modelId="{62337D0D-DF5E-4672-B4EA-B8230A222CEB}" type="presOf" srcId="{A66427DB-310C-42BB-ACF3-2C473BAB5995}" destId="{930A577E-8B7E-40F6-8EA8-48FCDD83C918}" srcOrd="0" destOrd="0" presId="urn:microsoft.com/office/officeart/2005/8/layout/radial5"/>
    <dgm:cxn modelId="{156E8288-1FAB-4317-A511-8FBF40D6AC26}" type="presOf" srcId="{0679A4C9-7606-4A33-85FC-BF74A61DCC34}" destId="{C90C168C-98FA-43A9-B429-CA4DD5695B7B}" srcOrd="0" destOrd="0" presId="urn:microsoft.com/office/officeart/2005/8/layout/radial5"/>
    <dgm:cxn modelId="{2CAA612F-25D5-414E-A0BD-01D775EE0EC8}" srcId="{0D3FB251-8033-4289-A9B5-34133EE7700E}" destId="{B00081A1-2253-4CA4-B8BA-F5538202E7CD}" srcOrd="3" destOrd="0" parTransId="{FEC144DE-7D7E-471C-A418-9530D652D4DF}" sibTransId="{98598CC1-E380-47BD-9A8A-F74741D07860}"/>
    <dgm:cxn modelId="{D6006A6E-6F4B-4ABD-951A-E2E598DB78B4}" type="presOf" srcId="{43C5CDBA-4C98-4430-9567-B78EC9ED1F8B}" destId="{46193953-F771-4BCA-954A-A0ABB2F3F1E3}" srcOrd="0" destOrd="0" presId="urn:microsoft.com/office/officeart/2005/8/layout/radial5"/>
    <dgm:cxn modelId="{716130B7-1AA5-4275-BDD7-A71FF030AC74}" type="presParOf" srcId="{E0CD9F96-51F2-458A-A381-00DB564F00F3}" destId="{930A577E-8B7E-40F6-8EA8-48FCDD83C918}" srcOrd="0" destOrd="0" presId="urn:microsoft.com/office/officeart/2005/8/layout/radial5"/>
    <dgm:cxn modelId="{587560AA-7A66-47CB-956E-CD589BF4C835}" type="presParOf" srcId="{E0CD9F96-51F2-458A-A381-00DB564F00F3}" destId="{046336CD-0E68-47EB-B9C9-F6F3E374F833}" srcOrd="1" destOrd="0" presId="urn:microsoft.com/office/officeart/2005/8/layout/radial5"/>
    <dgm:cxn modelId="{71C1EE91-F2FF-4378-A2FF-703465CE7104}" type="presParOf" srcId="{046336CD-0E68-47EB-B9C9-F6F3E374F833}" destId="{423AE74F-848B-4B2A-BA08-DFEA498F4BBF}" srcOrd="0" destOrd="0" presId="urn:microsoft.com/office/officeart/2005/8/layout/radial5"/>
    <dgm:cxn modelId="{2C2FCF8E-BC21-44ED-BDFF-D28985E42A33}" type="presParOf" srcId="{E0CD9F96-51F2-458A-A381-00DB564F00F3}" destId="{D2043942-2C10-41D2-A8F5-8F13F297548C}" srcOrd="2" destOrd="0" presId="urn:microsoft.com/office/officeart/2005/8/layout/radial5"/>
    <dgm:cxn modelId="{4F1DFE3F-D688-47D7-978C-7AF16659FAB8}" type="presParOf" srcId="{E0CD9F96-51F2-458A-A381-00DB564F00F3}" destId="{946CF6E7-5330-4F97-8713-B0C6594569D2}" srcOrd="3" destOrd="0" presId="urn:microsoft.com/office/officeart/2005/8/layout/radial5"/>
    <dgm:cxn modelId="{C5CCD873-4932-42BA-9F5F-419F7DB20E83}" type="presParOf" srcId="{946CF6E7-5330-4F97-8713-B0C6594569D2}" destId="{3D88736E-5CC2-4638-B1FB-E890E9DD1491}" srcOrd="0" destOrd="0" presId="urn:microsoft.com/office/officeart/2005/8/layout/radial5"/>
    <dgm:cxn modelId="{B4322992-C711-4B2A-A20E-90B52C33546C}" type="presParOf" srcId="{E0CD9F96-51F2-458A-A381-00DB564F00F3}" destId="{391C7C65-8AC2-4F1A-B977-4BBA1F98103D}" srcOrd="4" destOrd="0" presId="urn:microsoft.com/office/officeart/2005/8/layout/radial5"/>
    <dgm:cxn modelId="{586079A2-37BB-4483-8763-79D78147C0B7}" type="presParOf" srcId="{E0CD9F96-51F2-458A-A381-00DB564F00F3}" destId="{C90C168C-98FA-43A9-B429-CA4DD5695B7B}" srcOrd="5" destOrd="0" presId="urn:microsoft.com/office/officeart/2005/8/layout/radial5"/>
    <dgm:cxn modelId="{5D16F6E5-2FD9-4472-9598-850BDE48FA16}" type="presParOf" srcId="{C90C168C-98FA-43A9-B429-CA4DD5695B7B}" destId="{EACECE12-17BF-4E58-A037-562F067886B1}" srcOrd="0" destOrd="0" presId="urn:microsoft.com/office/officeart/2005/8/layout/radial5"/>
    <dgm:cxn modelId="{7ED2827D-7FB2-4977-80D5-34B38F7DA42A}" type="presParOf" srcId="{E0CD9F96-51F2-458A-A381-00DB564F00F3}" destId="{1BCA2429-8282-44DB-8C5B-5966DB3D00DC}" srcOrd="6" destOrd="0" presId="urn:microsoft.com/office/officeart/2005/8/layout/radial5"/>
    <dgm:cxn modelId="{59087F44-3B95-4C4B-A9BE-4F6A0DBC42DC}" type="presParOf" srcId="{E0CD9F96-51F2-458A-A381-00DB564F00F3}" destId="{873E9B46-0BD6-420E-9C64-3C8F1130B179}" srcOrd="7" destOrd="0" presId="urn:microsoft.com/office/officeart/2005/8/layout/radial5"/>
    <dgm:cxn modelId="{CF0379C5-A18C-4A70-8F52-C437622A4704}" type="presParOf" srcId="{873E9B46-0BD6-420E-9C64-3C8F1130B179}" destId="{BCB0604A-1961-429E-A441-573C2AC3F88F}" srcOrd="0" destOrd="0" presId="urn:microsoft.com/office/officeart/2005/8/layout/radial5"/>
    <dgm:cxn modelId="{2310BED4-DB3F-40BB-85A3-12DDA3432A46}" type="presParOf" srcId="{E0CD9F96-51F2-458A-A381-00DB564F00F3}" destId="{5132EFA3-D913-403A-AE57-BC9C208B8DC3}" srcOrd="8" destOrd="0" presId="urn:microsoft.com/office/officeart/2005/8/layout/radial5"/>
    <dgm:cxn modelId="{B3774F50-D553-4345-BE81-15432DCB3259}" type="presParOf" srcId="{E0CD9F96-51F2-458A-A381-00DB564F00F3}" destId="{1847BEBA-0326-4703-9FD7-AF9DC6D19152}" srcOrd="9" destOrd="0" presId="urn:microsoft.com/office/officeart/2005/8/layout/radial5"/>
    <dgm:cxn modelId="{B8B3965A-A1E8-46A5-8622-1F926A0D5159}" type="presParOf" srcId="{1847BEBA-0326-4703-9FD7-AF9DC6D19152}" destId="{F622F653-88FF-4BD5-97A5-D92FDECC48AB}" srcOrd="0" destOrd="0" presId="urn:microsoft.com/office/officeart/2005/8/layout/radial5"/>
    <dgm:cxn modelId="{8529D25B-D167-4E19-AE93-494144A80DD6}" type="presParOf" srcId="{E0CD9F96-51F2-458A-A381-00DB564F00F3}" destId="{2E7CCEDB-8849-4C64-B1A6-57298A46AB59}" srcOrd="10" destOrd="0" presId="urn:microsoft.com/office/officeart/2005/8/layout/radial5"/>
    <dgm:cxn modelId="{301C1C40-2C52-4F6E-9FAA-72BB2088B24D}" type="presParOf" srcId="{E0CD9F96-51F2-458A-A381-00DB564F00F3}" destId="{46193953-F771-4BCA-954A-A0ABB2F3F1E3}" srcOrd="11" destOrd="0" presId="urn:microsoft.com/office/officeart/2005/8/layout/radial5"/>
    <dgm:cxn modelId="{0ADA1092-5BC9-4596-8F75-80189DF5B440}" type="presParOf" srcId="{46193953-F771-4BCA-954A-A0ABB2F3F1E3}" destId="{18B86E8A-6874-4409-8677-DBB0CDF147A1}" srcOrd="0" destOrd="0" presId="urn:microsoft.com/office/officeart/2005/8/layout/radial5"/>
    <dgm:cxn modelId="{99E4D4FB-70E8-493C-B29D-81ECE0FDC2D2}" type="presParOf" srcId="{E0CD9F96-51F2-458A-A381-00DB564F00F3}" destId="{A43B0CAE-FDE9-414E-9A07-74854F901241}" srcOrd="12" destOrd="0" presId="urn:microsoft.com/office/officeart/2005/8/layout/radial5"/>
    <dgm:cxn modelId="{B21C99FA-E5C4-4152-87EE-3BA61157DEE8}" type="presParOf" srcId="{E0CD9F96-51F2-458A-A381-00DB564F00F3}" destId="{22D2F9F2-3DFD-4846-B68A-BDCF259631CF}" srcOrd="13" destOrd="0" presId="urn:microsoft.com/office/officeart/2005/8/layout/radial5"/>
    <dgm:cxn modelId="{E286C56D-BD0B-48AC-A4FC-DD5FA1FF2026}" type="presParOf" srcId="{22D2F9F2-3DFD-4846-B68A-BDCF259631CF}" destId="{FE0BCBD0-FC23-4015-8E0D-5E1A76D0958E}" srcOrd="0" destOrd="0" presId="urn:microsoft.com/office/officeart/2005/8/layout/radial5"/>
    <dgm:cxn modelId="{5D7A9768-2E7C-4273-9CC1-EEA47866455D}" type="presParOf" srcId="{E0CD9F96-51F2-458A-A381-00DB564F00F3}" destId="{23BB4668-2CD8-4BEB-8403-C7C0D8F2973F}"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2CAE1B-BCBF-4D55-95EF-42646E14EB75}" type="doc">
      <dgm:prSet loTypeId="urn:microsoft.com/office/officeart/2016/7/layout/LinearArrowProcessNumbered" loCatId="process" qsTypeId="urn:microsoft.com/office/officeart/2005/8/quickstyle/simple5" qsCatId="simple" csTypeId="urn:microsoft.com/office/officeart/2005/8/colors/accent6_2" csCatId="accent6" phldr="1"/>
      <dgm:spPr>
        <a:scene3d>
          <a:camera prst="orthographicFront">
            <a:rot lat="0" lon="0" rev="0"/>
          </a:camera>
          <a:lightRig rig="balanced" dir="t">
            <a:rot lat="0" lon="0" rev="8700000"/>
          </a:lightRig>
        </a:scene3d>
      </dgm:spPr>
      <dgm:t>
        <a:bodyPr/>
        <a:lstStyle/>
        <a:p>
          <a:endParaRPr lang="en-US"/>
        </a:p>
      </dgm:t>
    </dgm:pt>
    <dgm:pt modelId="{1D51FF18-3690-4826-A56B-21E4DB15582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ms-MY" sz="1800" dirty="0">
              <a:latin typeface="Arial" panose="020B0604020202020204" pitchFamily="34" charset="0"/>
              <a:cs typeface="Arial" panose="020B0604020202020204" pitchFamily="34" charset="0"/>
            </a:rPr>
            <a:t>ICAO Universal Safety Oversight Audit Programme-Continous Monitoring Approach (USOAP- CMA)</a:t>
          </a:r>
          <a:endParaRPr lang="en-US" sz="1800" dirty="0">
            <a:latin typeface="Arial" panose="020B0604020202020204" pitchFamily="34" charset="0"/>
            <a:cs typeface="Arial" panose="020B0604020202020204" pitchFamily="34" charset="0"/>
          </a:endParaRPr>
        </a:p>
      </dgm:t>
    </dgm:pt>
    <dgm:pt modelId="{F9884E25-8318-498E-908F-90AD0A0C94D4}" type="parTrans" cxnId="{211B805F-4ED0-49E4-B4A0-1CA51484332B}">
      <dgm:prSet/>
      <dgm:spPr/>
      <dgm:t>
        <a:bodyPr/>
        <a:lstStyle/>
        <a:p>
          <a:endParaRPr lang="en-US"/>
        </a:p>
      </dgm:t>
    </dgm:pt>
    <dgm:pt modelId="{761DF699-8D95-47A2-8E64-55F411E8FBFD}" type="sibTrans" cxnId="{211B805F-4ED0-49E4-B4A0-1CA51484332B}">
      <dgm:prSet phldrT="1" phldr="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1</a:t>
          </a:r>
        </a:p>
      </dgm:t>
    </dgm:pt>
    <dgm:pt modelId="{6CCC96F9-8C7E-4125-B7F7-4939CC6AF3BC}">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ms-MY" sz="1800" dirty="0">
              <a:latin typeface="Arial" panose="020B0604020202020204" pitchFamily="34" charset="0"/>
              <a:cs typeface="Arial" panose="020B0604020202020204" pitchFamily="34" charset="0"/>
            </a:rPr>
            <a:t>Updating compliance </a:t>
          </a:r>
          <a:r>
            <a:rPr lang="ms-MY" sz="1800">
              <a:latin typeface="Arial" panose="020B0604020202020204" pitchFamily="34" charset="0"/>
              <a:cs typeface="Arial" panose="020B0604020202020204" pitchFamily="34" charset="0"/>
            </a:rPr>
            <a:t>checklist </a:t>
          </a:r>
          <a:endParaRPr lang="en-US" sz="1800" dirty="0">
            <a:latin typeface="Arial" panose="020B0604020202020204" pitchFamily="34" charset="0"/>
            <a:cs typeface="Arial" panose="020B0604020202020204" pitchFamily="34" charset="0"/>
          </a:endParaRPr>
        </a:p>
      </dgm:t>
    </dgm:pt>
    <dgm:pt modelId="{04CD2B41-2884-48EA-8803-50F633CB12AB}" type="parTrans" cxnId="{59773DA4-D463-466E-8E70-FB1036668F73}">
      <dgm:prSet/>
      <dgm:spPr/>
      <dgm:t>
        <a:bodyPr/>
        <a:lstStyle/>
        <a:p>
          <a:endParaRPr lang="en-US"/>
        </a:p>
      </dgm:t>
    </dgm:pt>
    <dgm:pt modelId="{A66FAFED-6C5E-4743-8B5A-393B5EE3DBCC}" type="sibTrans" cxnId="{59773DA4-D463-466E-8E70-FB1036668F73}">
      <dgm:prSet/>
      <dgm:spPr/>
      <dgm:t>
        <a:bodyPr/>
        <a:lstStyle/>
        <a:p>
          <a:endParaRPr lang="en-US"/>
        </a:p>
      </dgm:t>
    </dgm:pt>
    <dgm:pt modelId="{9DCD3589-F2ED-4F09-B495-A9D9B1FFBF7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ms-MY" sz="1800" dirty="0">
              <a:latin typeface="Arial" panose="020B0604020202020204" pitchFamily="34" charset="0"/>
              <a:cs typeface="Arial" panose="020B0604020202020204" pitchFamily="34" charset="0"/>
            </a:rPr>
            <a:t>110 protocol Questions ( 2 x Not Applicable)</a:t>
          </a:r>
          <a:endParaRPr lang="en-US" sz="1800" dirty="0">
            <a:latin typeface="Arial" panose="020B0604020202020204" pitchFamily="34" charset="0"/>
            <a:cs typeface="Arial" panose="020B0604020202020204" pitchFamily="34" charset="0"/>
          </a:endParaRPr>
        </a:p>
      </dgm:t>
    </dgm:pt>
    <dgm:pt modelId="{33D454E4-F1BF-4181-8BC8-B2E069C2B85F}" type="parTrans" cxnId="{99C67582-3C7C-47A6-AB2E-0CD2C92F820D}">
      <dgm:prSet/>
      <dgm:spPr/>
      <dgm:t>
        <a:bodyPr/>
        <a:lstStyle/>
        <a:p>
          <a:endParaRPr lang="en-US"/>
        </a:p>
      </dgm:t>
    </dgm:pt>
    <dgm:pt modelId="{F425FEE9-398A-454F-9957-482A97881C91}" type="sibTrans" cxnId="{99C67582-3C7C-47A6-AB2E-0CD2C92F820D}">
      <dgm:prSet/>
      <dgm:spPr/>
      <dgm:t>
        <a:bodyPr/>
        <a:lstStyle/>
        <a:p>
          <a:endParaRPr lang="en-US"/>
        </a:p>
      </dgm:t>
    </dgm:pt>
    <dgm:pt modelId="{4662BF54-70E1-40BD-8324-905F923C2FC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ms-MY" sz="1800" dirty="0" smtClean="0">
              <a:latin typeface="Arial" panose="020B0604020202020204" pitchFamily="34" charset="0"/>
              <a:cs typeface="Arial" panose="020B0604020202020204" pitchFamily="34" charset="0"/>
            </a:rPr>
            <a:t>27 </a:t>
          </a:r>
          <a:r>
            <a:rPr lang="ms-MY" sz="1800" dirty="0">
              <a:latin typeface="Arial" panose="020B0604020202020204" pitchFamily="34" charset="0"/>
              <a:cs typeface="Arial" panose="020B0604020202020204" pitchFamily="34" charset="0"/>
            </a:rPr>
            <a:t>Findings/not satisfactory</a:t>
          </a:r>
          <a:endParaRPr lang="en-US" sz="1800" dirty="0">
            <a:latin typeface="Arial" panose="020B0604020202020204" pitchFamily="34" charset="0"/>
            <a:cs typeface="Arial" panose="020B0604020202020204" pitchFamily="34" charset="0"/>
          </a:endParaRPr>
        </a:p>
      </dgm:t>
    </dgm:pt>
    <dgm:pt modelId="{40486D64-B1F6-455D-9802-1F054CC361CF}" type="parTrans" cxnId="{7A294FD2-25A3-4C06-B76A-0382119E70ED}">
      <dgm:prSet/>
      <dgm:spPr/>
      <dgm:t>
        <a:bodyPr/>
        <a:lstStyle/>
        <a:p>
          <a:endParaRPr lang="en-US"/>
        </a:p>
      </dgm:t>
    </dgm:pt>
    <dgm:pt modelId="{6E41F209-67E3-41B9-ACD5-C1281A18006F}" type="sibTrans" cxnId="{7A294FD2-25A3-4C06-B76A-0382119E70ED}">
      <dgm:prSet/>
      <dgm:spPr/>
      <dgm:t>
        <a:bodyPr/>
        <a:lstStyle/>
        <a:p>
          <a:endParaRPr lang="en-US"/>
        </a:p>
      </dgm:t>
    </dgm:pt>
    <dgm:pt modelId="{487645EB-41A1-4CC5-8F7C-9ACF72EFC01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ms-MY" sz="1800" dirty="0" smtClean="0">
              <a:latin typeface="Arial" panose="020B0604020202020204" pitchFamily="34" charset="0"/>
              <a:cs typeface="Arial" panose="020B0604020202020204" pitchFamily="34" charset="0"/>
            </a:rPr>
            <a:t>High priority;</a:t>
          </a:r>
        </a:p>
        <a:p>
          <a:r>
            <a:rPr lang="ms-MY" sz="1800" dirty="0" smtClean="0">
              <a:latin typeface="Arial" panose="020B0604020202020204" pitchFamily="34" charset="0"/>
              <a:cs typeface="Arial" panose="020B0604020202020204" pitchFamily="34" charset="0"/>
            </a:rPr>
            <a:t>Amend </a:t>
          </a:r>
          <a:r>
            <a:rPr lang="ms-MY" sz="1800" dirty="0">
              <a:latin typeface="Arial" panose="020B0604020202020204" pitchFamily="34" charset="0"/>
              <a:cs typeface="Arial" panose="020B0604020202020204" pitchFamily="34" charset="0"/>
            </a:rPr>
            <a:t>the primary aviation legislation to include provisions ensuring the non-disclosure of cockpit voice recorder for purpose of other than accident or incident investigation</a:t>
          </a:r>
          <a:endParaRPr lang="en-US" sz="1800" dirty="0">
            <a:latin typeface="Arial" panose="020B0604020202020204" pitchFamily="34" charset="0"/>
            <a:cs typeface="Arial" panose="020B0604020202020204" pitchFamily="34" charset="0"/>
          </a:endParaRPr>
        </a:p>
      </dgm:t>
    </dgm:pt>
    <dgm:pt modelId="{156BDDF3-8632-474A-875F-D13F412E0CF8}" type="parTrans" cxnId="{D7A2597D-0B42-43E3-8EE4-1138257AE3C2}">
      <dgm:prSet/>
      <dgm:spPr/>
      <dgm:t>
        <a:bodyPr/>
        <a:lstStyle/>
        <a:p>
          <a:endParaRPr lang="en-US"/>
        </a:p>
      </dgm:t>
    </dgm:pt>
    <dgm:pt modelId="{96B2B733-FCFB-4D4A-8C9B-8815B3FDB4FF}" type="sibTrans" cxnId="{D7A2597D-0B42-43E3-8EE4-1138257AE3C2}">
      <dgm:prSet phldrT="2" phldr="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t>2</a:t>
          </a:r>
        </a:p>
      </dgm:t>
    </dgm:pt>
    <dgm:pt modelId="{153F0C47-3F1D-4A03-B382-7732D8530EF1}" type="pres">
      <dgm:prSet presAssocID="{4B2CAE1B-BCBF-4D55-95EF-42646E14EB75}" presName="linearFlow" presStyleCnt="0">
        <dgm:presLayoutVars>
          <dgm:dir/>
          <dgm:animLvl val="lvl"/>
          <dgm:resizeHandles val="exact"/>
        </dgm:presLayoutVars>
      </dgm:prSet>
      <dgm:spPr/>
      <dgm:t>
        <a:bodyPr/>
        <a:lstStyle/>
        <a:p>
          <a:endParaRPr lang="ms-MY"/>
        </a:p>
      </dgm:t>
    </dgm:pt>
    <dgm:pt modelId="{F5E3E7EC-528C-4B03-B294-A81581F0D112}" type="pres">
      <dgm:prSet presAssocID="{1D51FF18-3690-4826-A56B-21E4DB155820}" presName="compositeNod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9778C653-AB86-46D7-B181-1A3BCF464B91}" type="pres">
      <dgm:prSet presAssocID="{1D51FF18-3690-4826-A56B-21E4DB155820}" presName="parTx" presStyleLbl="node1" presStyleIdx="0" presStyleCnt="0">
        <dgm:presLayoutVars>
          <dgm:chMax val="0"/>
          <dgm:chPref val="0"/>
          <dgm:bulletEnabled val="1"/>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F0A3AFF2-D344-483E-9E1A-1C126924619C}" type="pres">
      <dgm:prSet presAssocID="{1D51FF18-3690-4826-A56B-21E4DB155820}" presName="parSh"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1F7AE25-6166-4ED8-8C5A-30BAFCBACD80}" type="pres">
      <dgm:prSet presAssocID="{1D51FF18-3690-4826-A56B-21E4DB155820}" presName="lineNode" presStyleLbl="alignAccFollowNode1" presStyleIdx="0" presStyleCnt="6"/>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E9DB24AB-D10F-448D-AEC8-5BC44D29E216}" type="pres">
      <dgm:prSet presAssocID="{1D51FF18-3690-4826-A56B-21E4DB155820}" presName="lineArrowNode" presStyleLbl="alignAccFollowNode1" presStyleIdx="1" presStyleCnt="6"/>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E64AFC09-DA80-4389-A727-0D99D2E2CDEC}" type="pres">
      <dgm:prSet presAssocID="{761DF699-8D95-47A2-8E64-55F411E8FBFD}" presName="sibTransNodeCircle" presStyleLbl="alignNode1" presStyleIdx="0" presStyleCnt="2" custLinFactNeighborX="5709" custLinFactNeighborY="4178">
        <dgm:presLayoutVars>
          <dgm:chMax val="0"/>
          <dgm:bulletEnabled/>
        </dgm:presLayoutVars>
      </dgm:prSet>
      <dgm:spPr/>
      <dgm:t>
        <a:bodyPr/>
        <a:lstStyle/>
        <a:p>
          <a:endParaRPr lang="ms-MY"/>
        </a:p>
      </dgm:t>
    </dgm:pt>
    <dgm:pt modelId="{7E923B51-29C6-462D-BE98-21EB362C60BA}" type="pres">
      <dgm:prSet presAssocID="{761DF699-8D95-47A2-8E64-55F411E8FBFD}" presName="spacerBetweenCircleAndCallout" presStyleCnt="0">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A9660316-1EF0-4855-A7E6-4C117D643B28}" type="pres">
      <dgm:prSet presAssocID="{1D51FF18-3690-4826-A56B-21E4DB155820}" presName="nodeText" presStyleLbl="alignAccFollowNode1" presStyleIdx="2" presStyleCnt="6" custLinFactNeighborX="1980" custLinFactNeighborY="1061">
        <dgm:presLayoutVars>
          <dgm:bulletEnabled val="1"/>
        </dgm:presLayoutVars>
      </dgm:prSet>
      <dgm:spPr/>
      <dgm:t>
        <a:bodyPr/>
        <a:lstStyle/>
        <a:p>
          <a:endParaRPr lang="ms-MY"/>
        </a:p>
      </dgm:t>
    </dgm:pt>
    <dgm:pt modelId="{07736C58-5D06-4E39-AC62-78C52246A46F}" type="pres">
      <dgm:prSet presAssocID="{761DF699-8D95-47A2-8E64-55F411E8FBFD}" presName="sibTrans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3270CA77-2324-4C51-8F75-1F1C1C9A599C}" type="pres">
      <dgm:prSet presAssocID="{487645EB-41A1-4CC5-8F7C-9ACF72EFC01F}" presName="compositeNod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CC16F4BE-871F-44C5-81FC-A7FD56A206AD}" type="pres">
      <dgm:prSet presAssocID="{487645EB-41A1-4CC5-8F7C-9ACF72EFC01F}" presName="parTx" presStyleLbl="node1" presStyleIdx="0" presStyleCnt="0">
        <dgm:presLayoutVars>
          <dgm:chMax val="0"/>
          <dgm:chPref val="0"/>
          <dgm:bulletEnabled val="1"/>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26E2357-B0B4-4CD5-A073-9926F28B005A}" type="pres">
      <dgm:prSet presAssocID="{487645EB-41A1-4CC5-8F7C-9ACF72EFC01F}" presName="parSh"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C4BCCE1C-246E-45E4-B03B-FF791D59B22F}" type="pres">
      <dgm:prSet presAssocID="{487645EB-41A1-4CC5-8F7C-9ACF72EFC01F}" presName="lineNode" presStyleLbl="alignAccFollowNode1" presStyleIdx="3" presStyleCnt="6"/>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9089FBDF-C5E5-4F66-9E61-A958F034A9C3}" type="pres">
      <dgm:prSet presAssocID="{487645EB-41A1-4CC5-8F7C-9ACF72EFC01F}" presName="lineArrowNode" presStyleLbl="alignAccFollowNode1" presStyleIdx="4" presStyleCnt="6"/>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AA7771B7-CE83-4202-8407-50B2EA8803BA}" type="pres">
      <dgm:prSet presAssocID="{96B2B733-FCFB-4D4A-8C9B-8815B3FDB4FF}" presName="sibTransNodeCircle" presStyleLbl="alignNode1" presStyleIdx="1" presStyleCnt="2" custLinFactNeighborX="31612" custLinFactNeighborY="4296">
        <dgm:presLayoutVars>
          <dgm:chMax val="0"/>
          <dgm:bulletEnabled/>
        </dgm:presLayoutVars>
      </dgm:prSet>
      <dgm:spPr/>
      <dgm:t>
        <a:bodyPr/>
        <a:lstStyle/>
        <a:p>
          <a:endParaRPr lang="ms-MY"/>
        </a:p>
      </dgm:t>
    </dgm:pt>
    <dgm:pt modelId="{584FE036-EECB-4C34-B42C-400E997D1759}" type="pres">
      <dgm:prSet presAssocID="{96B2B733-FCFB-4D4A-8C9B-8815B3FDB4FF}" presName="spacerBetweenCircleAndCallout" presStyleCnt="0">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BCF08F4C-E9ED-476B-AD61-5B34132587FD}" type="pres">
      <dgm:prSet presAssocID="{487645EB-41A1-4CC5-8F7C-9ACF72EFC01F}" presName="nodeText" presStyleLbl="alignAccFollowNode1" presStyleIdx="5" presStyleCnt="6" custLinFactNeighborX="74195" custLinFactNeighborY="-1477">
        <dgm:presLayoutVars>
          <dgm:bulletEnabled val="1"/>
        </dgm:presLayoutVars>
      </dgm:prSet>
      <dgm:spPr/>
      <dgm:t>
        <a:bodyPr/>
        <a:lstStyle/>
        <a:p>
          <a:endParaRPr lang="ms-MY"/>
        </a:p>
      </dgm:t>
    </dgm:pt>
  </dgm:ptLst>
  <dgm:cxnLst>
    <dgm:cxn modelId="{DB7DF746-6AB5-47EB-9D3D-244E0680A9B4}" type="presOf" srcId="{4662BF54-70E1-40BD-8324-905F923C2FC0}" destId="{A9660316-1EF0-4855-A7E6-4C117D643B28}" srcOrd="0" destOrd="3" presId="urn:microsoft.com/office/officeart/2016/7/layout/LinearArrowProcessNumbered"/>
    <dgm:cxn modelId="{07DC32B9-8D39-45DA-91AF-A05685CB5C06}" type="presOf" srcId="{96B2B733-FCFB-4D4A-8C9B-8815B3FDB4FF}" destId="{AA7771B7-CE83-4202-8407-50B2EA8803BA}" srcOrd="0" destOrd="0" presId="urn:microsoft.com/office/officeart/2016/7/layout/LinearArrowProcessNumbered"/>
    <dgm:cxn modelId="{6076F38F-8654-48D0-BAD4-19A086ACB6B8}" type="presOf" srcId="{9DCD3589-F2ED-4F09-B495-A9D9B1FFBF7B}" destId="{A9660316-1EF0-4855-A7E6-4C117D643B28}" srcOrd="0" destOrd="2" presId="urn:microsoft.com/office/officeart/2016/7/layout/LinearArrowProcessNumbered"/>
    <dgm:cxn modelId="{7A294FD2-25A3-4C06-B76A-0382119E70ED}" srcId="{1D51FF18-3690-4826-A56B-21E4DB155820}" destId="{4662BF54-70E1-40BD-8324-905F923C2FC0}" srcOrd="2" destOrd="0" parTransId="{40486D64-B1F6-455D-9802-1F054CC361CF}" sibTransId="{6E41F209-67E3-41B9-ACD5-C1281A18006F}"/>
    <dgm:cxn modelId="{95E13A23-819F-4764-A9EA-7C0C78C1F892}" type="presOf" srcId="{1D51FF18-3690-4826-A56B-21E4DB155820}" destId="{A9660316-1EF0-4855-A7E6-4C117D643B28}" srcOrd="0" destOrd="0" presId="urn:microsoft.com/office/officeart/2016/7/layout/LinearArrowProcessNumbered"/>
    <dgm:cxn modelId="{AD8CBAB5-A1F9-4810-B4D8-9636072CA994}" type="presOf" srcId="{4B2CAE1B-BCBF-4D55-95EF-42646E14EB75}" destId="{153F0C47-3F1D-4A03-B382-7732D8530EF1}" srcOrd="0" destOrd="0" presId="urn:microsoft.com/office/officeart/2016/7/layout/LinearArrowProcessNumbered"/>
    <dgm:cxn modelId="{59773DA4-D463-466E-8E70-FB1036668F73}" srcId="{1D51FF18-3690-4826-A56B-21E4DB155820}" destId="{6CCC96F9-8C7E-4125-B7F7-4939CC6AF3BC}" srcOrd="0" destOrd="0" parTransId="{04CD2B41-2884-48EA-8803-50F633CB12AB}" sibTransId="{A66FAFED-6C5E-4743-8B5A-393B5EE3DBCC}"/>
    <dgm:cxn modelId="{99C67582-3C7C-47A6-AB2E-0CD2C92F820D}" srcId="{1D51FF18-3690-4826-A56B-21E4DB155820}" destId="{9DCD3589-F2ED-4F09-B495-A9D9B1FFBF7B}" srcOrd="1" destOrd="0" parTransId="{33D454E4-F1BF-4181-8BC8-B2E069C2B85F}" sibTransId="{F425FEE9-398A-454F-9957-482A97881C91}"/>
    <dgm:cxn modelId="{211B805F-4ED0-49E4-B4A0-1CA51484332B}" srcId="{4B2CAE1B-BCBF-4D55-95EF-42646E14EB75}" destId="{1D51FF18-3690-4826-A56B-21E4DB155820}" srcOrd="0" destOrd="0" parTransId="{F9884E25-8318-498E-908F-90AD0A0C94D4}" sibTransId="{761DF699-8D95-47A2-8E64-55F411E8FBFD}"/>
    <dgm:cxn modelId="{3DA4F50D-7390-4633-B942-160EDDC30176}" type="presOf" srcId="{761DF699-8D95-47A2-8E64-55F411E8FBFD}" destId="{E64AFC09-DA80-4389-A727-0D99D2E2CDEC}" srcOrd="0" destOrd="0" presId="urn:microsoft.com/office/officeart/2016/7/layout/LinearArrowProcessNumbered"/>
    <dgm:cxn modelId="{D7A2597D-0B42-43E3-8EE4-1138257AE3C2}" srcId="{4B2CAE1B-BCBF-4D55-95EF-42646E14EB75}" destId="{487645EB-41A1-4CC5-8F7C-9ACF72EFC01F}" srcOrd="1" destOrd="0" parTransId="{156BDDF3-8632-474A-875F-D13F412E0CF8}" sibTransId="{96B2B733-FCFB-4D4A-8C9B-8815B3FDB4FF}"/>
    <dgm:cxn modelId="{8F861C0F-7F85-4330-BC48-66D60ECBCD70}" type="presOf" srcId="{487645EB-41A1-4CC5-8F7C-9ACF72EFC01F}" destId="{BCF08F4C-E9ED-476B-AD61-5B34132587FD}" srcOrd="0" destOrd="0" presId="urn:microsoft.com/office/officeart/2016/7/layout/LinearArrowProcessNumbered"/>
    <dgm:cxn modelId="{BBF7AB9F-9AAF-4C5B-A61F-F3CED7938D90}" type="presOf" srcId="{6CCC96F9-8C7E-4125-B7F7-4939CC6AF3BC}" destId="{A9660316-1EF0-4855-A7E6-4C117D643B28}" srcOrd="0" destOrd="1" presId="urn:microsoft.com/office/officeart/2016/7/layout/LinearArrowProcessNumbered"/>
    <dgm:cxn modelId="{AE2702C1-7651-408B-9761-14458091D3F8}" type="presParOf" srcId="{153F0C47-3F1D-4A03-B382-7732D8530EF1}" destId="{F5E3E7EC-528C-4B03-B294-A81581F0D112}" srcOrd="0" destOrd="0" presId="urn:microsoft.com/office/officeart/2016/7/layout/LinearArrowProcessNumbered"/>
    <dgm:cxn modelId="{FE26A958-84E3-46C5-ACEA-16E2CA82618D}" type="presParOf" srcId="{F5E3E7EC-528C-4B03-B294-A81581F0D112}" destId="{9778C653-AB86-46D7-B181-1A3BCF464B91}" srcOrd="0" destOrd="0" presId="urn:microsoft.com/office/officeart/2016/7/layout/LinearArrowProcessNumbered"/>
    <dgm:cxn modelId="{A0E201AD-6D9D-443A-8A12-9F3193AEE2A0}" type="presParOf" srcId="{F5E3E7EC-528C-4B03-B294-A81581F0D112}" destId="{F0A3AFF2-D344-483E-9E1A-1C126924619C}" srcOrd="1" destOrd="0" presId="urn:microsoft.com/office/officeart/2016/7/layout/LinearArrowProcessNumbered"/>
    <dgm:cxn modelId="{A7395840-16DE-411E-BDAE-8B6E72BF27D9}" type="presParOf" srcId="{F0A3AFF2-D344-483E-9E1A-1C126924619C}" destId="{41F7AE25-6166-4ED8-8C5A-30BAFCBACD80}" srcOrd="0" destOrd="0" presId="urn:microsoft.com/office/officeart/2016/7/layout/LinearArrowProcessNumbered"/>
    <dgm:cxn modelId="{21B0D36F-E859-49C7-8E03-B6A032322EAD}" type="presParOf" srcId="{F0A3AFF2-D344-483E-9E1A-1C126924619C}" destId="{E9DB24AB-D10F-448D-AEC8-5BC44D29E216}" srcOrd="1" destOrd="0" presId="urn:microsoft.com/office/officeart/2016/7/layout/LinearArrowProcessNumbered"/>
    <dgm:cxn modelId="{7408BAF0-061A-42DD-BCCD-CB04580F7070}" type="presParOf" srcId="{F0A3AFF2-D344-483E-9E1A-1C126924619C}" destId="{E64AFC09-DA80-4389-A727-0D99D2E2CDEC}" srcOrd="2" destOrd="0" presId="urn:microsoft.com/office/officeart/2016/7/layout/LinearArrowProcessNumbered"/>
    <dgm:cxn modelId="{5F568FC5-BAC9-4ECA-AFC8-5FF508C062BE}" type="presParOf" srcId="{F0A3AFF2-D344-483E-9E1A-1C126924619C}" destId="{7E923B51-29C6-462D-BE98-21EB362C60BA}" srcOrd="3" destOrd="0" presId="urn:microsoft.com/office/officeart/2016/7/layout/LinearArrowProcessNumbered"/>
    <dgm:cxn modelId="{E93D988B-8355-4E12-B0B8-7D90051266D1}" type="presParOf" srcId="{F5E3E7EC-528C-4B03-B294-A81581F0D112}" destId="{A9660316-1EF0-4855-A7E6-4C117D643B28}" srcOrd="2" destOrd="0" presId="urn:microsoft.com/office/officeart/2016/7/layout/LinearArrowProcessNumbered"/>
    <dgm:cxn modelId="{52BF1C33-1664-4497-AE08-F421340DCE41}" type="presParOf" srcId="{153F0C47-3F1D-4A03-B382-7732D8530EF1}" destId="{07736C58-5D06-4E39-AC62-78C52246A46F}" srcOrd="1" destOrd="0" presId="urn:microsoft.com/office/officeart/2016/7/layout/LinearArrowProcessNumbered"/>
    <dgm:cxn modelId="{2E26F04F-C257-4D20-9464-3589242B453E}" type="presParOf" srcId="{153F0C47-3F1D-4A03-B382-7732D8530EF1}" destId="{3270CA77-2324-4C51-8F75-1F1C1C9A599C}" srcOrd="2" destOrd="0" presId="urn:microsoft.com/office/officeart/2016/7/layout/LinearArrowProcessNumbered"/>
    <dgm:cxn modelId="{BDEB2BFC-3B70-4FC5-A83E-D81A329723AE}" type="presParOf" srcId="{3270CA77-2324-4C51-8F75-1F1C1C9A599C}" destId="{CC16F4BE-871F-44C5-81FC-A7FD56A206AD}" srcOrd="0" destOrd="0" presId="urn:microsoft.com/office/officeart/2016/7/layout/LinearArrowProcessNumbered"/>
    <dgm:cxn modelId="{07EBDA7C-19D8-4D13-9981-9AE5E81401ED}" type="presParOf" srcId="{3270CA77-2324-4C51-8F75-1F1C1C9A599C}" destId="{426E2357-B0B4-4CD5-A073-9926F28B005A}" srcOrd="1" destOrd="0" presId="urn:microsoft.com/office/officeart/2016/7/layout/LinearArrowProcessNumbered"/>
    <dgm:cxn modelId="{0F5E5C9A-615E-465B-8BEC-7AE2FD49364E}" type="presParOf" srcId="{426E2357-B0B4-4CD5-A073-9926F28B005A}" destId="{C4BCCE1C-246E-45E4-B03B-FF791D59B22F}" srcOrd="0" destOrd="0" presId="urn:microsoft.com/office/officeart/2016/7/layout/LinearArrowProcessNumbered"/>
    <dgm:cxn modelId="{6612A004-FB07-4951-A7BD-6E6837F5DA35}" type="presParOf" srcId="{426E2357-B0B4-4CD5-A073-9926F28B005A}" destId="{9089FBDF-C5E5-4F66-9E61-A958F034A9C3}" srcOrd="1" destOrd="0" presId="urn:microsoft.com/office/officeart/2016/7/layout/LinearArrowProcessNumbered"/>
    <dgm:cxn modelId="{E28D93D9-66F9-45BC-A0B9-75D796BEB06B}" type="presParOf" srcId="{426E2357-B0B4-4CD5-A073-9926F28B005A}" destId="{AA7771B7-CE83-4202-8407-50B2EA8803BA}" srcOrd="2" destOrd="0" presId="urn:microsoft.com/office/officeart/2016/7/layout/LinearArrowProcessNumbered"/>
    <dgm:cxn modelId="{9C608E89-973E-4AAF-9317-701E1644BE94}" type="presParOf" srcId="{426E2357-B0B4-4CD5-A073-9926F28B005A}" destId="{584FE036-EECB-4C34-B42C-400E997D1759}" srcOrd="3" destOrd="0" presId="urn:microsoft.com/office/officeart/2016/7/layout/LinearArrowProcessNumbered"/>
    <dgm:cxn modelId="{E3B960D5-9511-4273-B3DC-13BEAC157551}" type="presParOf" srcId="{3270CA77-2324-4C51-8F75-1F1C1C9A599C}" destId="{BCF08F4C-E9ED-476B-AD61-5B34132587FD}"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E577C1-4648-4A9D-82DF-DF62490A2A27}" type="doc">
      <dgm:prSet loTypeId="urn:microsoft.com/office/officeart/2016/7/layout/RepeatingBendingProcessNew" loCatId="process" qsTypeId="urn:microsoft.com/office/officeart/2005/8/quickstyle/simple5" qsCatId="simple" csTypeId="urn:microsoft.com/office/officeart/2005/8/colors/accent5_2" csCatId="accent5" phldr="1"/>
      <dgm:spPr/>
      <dgm:t>
        <a:bodyPr/>
        <a:lstStyle/>
        <a:p>
          <a:endParaRPr lang="en-US"/>
        </a:p>
      </dgm:t>
    </dgm:pt>
    <dgm:pt modelId="{0188ECE6-7BF2-4EB7-8F27-B14537CCCD86}">
      <dgm:prSet/>
      <dgm:spPr/>
      <dgm:t>
        <a:bodyPr/>
        <a:lstStyle/>
        <a:p>
          <a:r>
            <a:rPr lang="ms-MY" b="1" dirty="0" smtClean="0">
              <a:solidFill>
                <a:schemeClr val="tx1"/>
              </a:solidFill>
            </a:rPr>
            <a:t>HUMAN FACTOR IS THE MAIN CAUSE OF ACCIDENT. REDUCE RISK AS LOW AS REASONABLY PRACTICABLE</a:t>
          </a:r>
          <a:endParaRPr lang="ms-MY" b="1" dirty="0">
            <a:solidFill>
              <a:schemeClr val="tx1"/>
            </a:solidFill>
          </a:endParaRPr>
        </a:p>
      </dgm:t>
    </dgm:pt>
    <dgm:pt modelId="{1A463D1C-BC25-490A-8245-B2A675D84798}" type="parTrans" cxnId="{AB09ECED-6483-438B-8DE4-50FEFCAE0A31}">
      <dgm:prSet/>
      <dgm:spPr/>
      <dgm:t>
        <a:bodyPr/>
        <a:lstStyle/>
        <a:p>
          <a:endParaRPr lang="en-US">
            <a:solidFill>
              <a:schemeClr val="bg1"/>
            </a:solidFill>
          </a:endParaRPr>
        </a:p>
      </dgm:t>
    </dgm:pt>
    <dgm:pt modelId="{BB5ADEA8-6681-43C9-9D58-5AEDD81C599C}" type="sibTrans" cxnId="{AB09ECED-6483-438B-8DE4-50FEFCAE0A31}">
      <dgm:prSet/>
      <dgm:spPr/>
      <dgm:t>
        <a:bodyPr/>
        <a:lstStyle/>
        <a:p>
          <a:endParaRPr lang="en-US">
            <a:solidFill>
              <a:schemeClr val="bg1"/>
            </a:solidFill>
          </a:endParaRPr>
        </a:p>
      </dgm:t>
    </dgm:pt>
    <dgm:pt modelId="{3FCE0AC3-BB4D-4AD8-B1FC-F86BD935E4CB}">
      <dgm:prSet/>
      <dgm:spPr/>
      <dgm:t>
        <a:bodyPr/>
        <a:lstStyle/>
        <a:p>
          <a:r>
            <a:rPr lang="ms-MY" b="1" dirty="0" smtClean="0">
              <a:solidFill>
                <a:schemeClr val="tx1"/>
              </a:solidFill>
            </a:rPr>
            <a:t>VOLUNTARY SPECIAL </a:t>
          </a:r>
          <a:r>
            <a:rPr lang="ms-MY" b="1" dirty="0">
              <a:solidFill>
                <a:schemeClr val="tx1"/>
              </a:solidFill>
            </a:rPr>
            <a:t>INVESTIGATORS </a:t>
          </a:r>
          <a:r>
            <a:rPr lang="ms-MY" b="1" dirty="0" smtClean="0">
              <a:solidFill>
                <a:schemeClr val="tx1"/>
              </a:solidFill>
            </a:rPr>
            <a:t> PROGRAMME</a:t>
          </a:r>
          <a:endParaRPr lang="en-US" b="1" dirty="0">
            <a:solidFill>
              <a:schemeClr val="tx1"/>
            </a:solidFill>
          </a:endParaRPr>
        </a:p>
      </dgm:t>
    </dgm:pt>
    <dgm:pt modelId="{B309B285-BC1A-4B3B-8DA4-AF241AEF714B}" type="parTrans" cxnId="{00737199-765E-4876-B7C6-F159B4EBFA7A}">
      <dgm:prSet/>
      <dgm:spPr/>
      <dgm:t>
        <a:bodyPr/>
        <a:lstStyle/>
        <a:p>
          <a:endParaRPr lang="en-US">
            <a:solidFill>
              <a:schemeClr val="bg1"/>
            </a:solidFill>
          </a:endParaRPr>
        </a:p>
      </dgm:t>
    </dgm:pt>
    <dgm:pt modelId="{D708AC16-D357-41CE-8849-855AC94F0921}" type="sibTrans" cxnId="{00737199-765E-4876-B7C6-F159B4EBFA7A}">
      <dgm:prSet/>
      <dgm:spPr/>
      <dgm:t>
        <a:bodyPr/>
        <a:lstStyle/>
        <a:p>
          <a:endParaRPr lang="en-US">
            <a:solidFill>
              <a:schemeClr val="bg1"/>
            </a:solidFill>
          </a:endParaRPr>
        </a:p>
      </dgm:t>
    </dgm:pt>
    <dgm:pt modelId="{E8E4F087-AF97-419F-B8EE-CB677992D097}">
      <dgm:prSet/>
      <dgm:spPr/>
      <dgm:t>
        <a:bodyPr/>
        <a:lstStyle/>
        <a:p>
          <a:r>
            <a:rPr lang="ms-MY" b="1" dirty="0" smtClean="0">
              <a:solidFill>
                <a:schemeClr val="tx1"/>
              </a:solidFill>
            </a:rPr>
            <a:t>MAXIMUM USE OF FLIGHT </a:t>
          </a:r>
          <a:r>
            <a:rPr lang="ms-MY" b="1" dirty="0">
              <a:solidFill>
                <a:schemeClr val="tx1"/>
              </a:solidFill>
            </a:rPr>
            <a:t>RECORDERS LABORATORY </a:t>
          </a:r>
          <a:endParaRPr lang="en-US" dirty="0">
            <a:solidFill>
              <a:schemeClr val="tx1"/>
            </a:solidFill>
          </a:endParaRPr>
        </a:p>
      </dgm:t>
    </dgm:pt>
    <dgm:pt modelId="{DFBAF050-AF43-4D90-8688-5DC9D385431A}" type="parTrans" cxnId="{C77B0353-8C93-417A-8F5C-14D96CD384E0}">
      <dgm:prSet/>
      <dgm:spPr/>
      <dgm:t>
        <a:bodyPr/>
        <a:lstStyle/>
        <a:p>
          <a:endParaRPr lang="en-US">
            <a:solidFill>
              <a:schemeClr val="bg1"/>
            </a:solidFill>
          </a:endParaRPr>
        </a:p>
      </dgm:t>
    </dgm:pt>
    <dgm:pt modelId="{BCE80A6E-5053-47D8-A02A-550AF8C0EECF}" type="sibTrans" cxnId="{C77B0353-8C93-417A-8F5C-14D96CD384E0}">
      <dgm:prSet/>
      <dgm:spPr/>
      <dgm:t>
        <a:bodyPr/>
        <a:lstStyle/>
        <a:p>
          <a:endParaRPr lang="en-US">
            <a:solidFill>
              <a:schemeClr val="bg1"/>
            </a:solidFill>
          </a:endParaRPr>
        </a:p>
      </dgm:t>
    </dgm:pt>
    <dgm:pt modelId="{83ADB5EB-62CA-4B20-AF1E-1D62E2D2445C}">
      <dgm:prSet/>
      <dgm:spPr/>
      <dgm:t>
        <a:bodyPr/>
        <a:lstStyle/>
        <a:p>
          <a:r>
            <a:rPr lang="ms-MY" b="1" dirty="0" smtClean="0">
              <a:solidFill>
                <a:schemeClr val="tx1"/>
              </a:solidFill>
            </a:rPr>
            <a:t>MOU ON COOPERATION  </a:t>
          </a:r>
          <a:r>
            <a:rPr lang="ms-MY" b="1" dirty="0">
              <a:solidFill>
                <a:schemeClr val="tx1"/>
              </a:solidFill>
            </a:rPr>
            <a:t>WITH OTHER AGENCIES </a:t>
          </a:r>
          <a:endParaRPr lang="en-US" dirty="0">
            <a:solidFill>
              <a:schemeClr val="tx1"/>
            </a:solidFill>
          </a:endParaRPr>
        </a:p>
      </dgm:t>
    </dgm:pt>
    <dgm:pt modelId="{981643FE-B9F3-468E-93BE-1AE8E978111C}" type="parTrans" cxnId="{964A3F94-3448-46E2-8A23-75F6CF12C698}">
      <dgm:prSet/>
      <dgm:spPr/>
      <dgm:t>
        <a:bodyPr/>
        <a:lstStyle/>
        <a:p>
          <a:endParaRPr lang="en-US">
            <a:solidFill>
              <a:schemeClr val="bg1"/>
            </a:solidFill>
          </a:endParaRPr>
        </a:p>
      </dgm:t>
    </dgm:pt>
    <dgm:pt modelId="{18D4EBEE-9601-4681-87DD-625EA76D7CA9}" type="sibTrans" cxnId="{964A3F94-3448-46E2-8A23-75F6CF12C698}">
      <dgm:prSet/>
      <dgm:spPr/>
      <dgm:t>
        <a:bodyPr/>
        <a:lstStyle/>
        <a:p>
          <a:endParaRPr lang="en-US">
            <a:solidFill>
              <a:schemeClr val="bg1"/>
            </a:solidFill>
          </a:endParaRPr>
        </a:p>
      </dgm:t>
    </dgm:pt>
    <dgm:pt modelId="{F3679C26-6307-4273-B445-97785D25BDAD}">
      <dgm:prSet/>
      <dgm:spPr/>
      <dgm:t>
        <a:bodyPr/>
        <a:lstStyle/>
        <a:p>
          <a:r>
            <a:rPr lang="ms-MY" b="1" dirty="0">
              <a:solidFill>
                <a:schemeClr val="tx1"/>
              </a:solidFill>
            </a:rPr>
            <a:t>IMPLEMENTATION OF SSP </a:t>
          </a:r>
          <a:r>
            <a:rPr lang="ms-MY" b="1" dirty="0" smtClean="0">
              <a:solidFill>
                <a:schemeClr val="tx1"/>
              </a:solidFill>
            </a:rPr>
            <a:t>AND </a:t>
          </a:r>
          <a:r>
            <a:rPr lang="ms-MY" b="1" dirty="0">
              <a:solidFill>
                <a:schemeClr val="tx1"/>
              </a:solidFill>
            </a:rPr>
            <a:t>MTSB</a:t>
          </a:r>
          <a:endParaRPr lang="en-US" dirty="0">
            <a:solidFill>
              <a:schemeClr val="tx1"/>
            </a:solidFill>
          </a:endParaRPr>
        </a:p>
      </dgm:t>
    </dgm:pt>
    <dgm:pt modelId="{99380BFD-CE8C-49A1-B7C2-25AFFEE2C289}" type="parTrans" cxnId="{DAE6D7DD-E774-4C67-A604-104E259AF837}">
      <dgm:prSet/>
      <dgm:spPr/>
      <dgm:t>
        <a:bodyPr/>
        <a:lstStyle/>
        <a:p>
          <a:endParaRPr lang="en-US">
            <a:solidFill>
              <a:schemeClr val="bg1"/>
            </a:solidFill>
          </a:endParaRPr>
        </a:p>
      </dgm:t>
    </dgm:pt>
    <dgm:pt modelId="{04E8C8E2-9C99-4739-89AD-B298FADE558C}" type="sibTrans" cxnId="{DAE6D7DD-E774-4C67-A604-104E259AF837}">
      <dgm:prSet/>
      <dgm:spPr/>
      <dgm:t>
        <a:bodyPr/>
        <a:lstStyle/>
        <a:p>
          <a:endParaRPr lang="en-US">
            <a:solidFill>
              <a:schemeClr val="bg1"/>
            </a:solidFill>
          </a:endParaRPr>
        </a:p>
      </dgm:t>
    </dgm:pt>
    <dgm:pt modelId="{57C10F1F-CE82-4A6B-96CF-C7943C89D115}">
      <dgm:prSet/>
      <dgm:spPr/>
      <dgm:t>
        <a:bodyPr/>
        <a:lstStyle/>
        <a:p>
          <a:r>
            <a:rPr lang="ms-MY" b="1" dirty="0" smtClean="0">
              <a:solidFill>
                <a:schemeClr val="tx1"/>
              </a:solidFill>
            </a:rPr>
            <a:t>AWARENESS  PROGRAM WITH INDUSTRY ON NEW HAZARDS</a:t>
          </a:r>
          <a:endParaRPr lang="en-US" dirty="0">
            <a:solidFill>
              <a:schemeClr val="tx1"/>
            </a:solidFill>
          </a:endParaRPr>
        </a:p>
      </dgm:t>
    </dgm:pt>
    <dgm:pt modelId="{25DF9EA0-D5CC-49FD-8C3E-E3FB22DF977A}" type="parTrans" cxnId="{26AEF843-A41D-436F-BECD-7680E586AD57}">
      <dgm:prSet/>
      <dgm:spPr/>
      <dgm:t>
        <a:bodyPr/>
        <a:lstStyle/>
        <a:p>
          <a:endParaRPr lang="en-US">
            <a:solidFill>
              <a:schemeClr val="bg1"/>
            </a:solidFill>
          </a:endParaRPr>
        </a:p>
      </dgm:t>
    </dgm:pt>
    <dgm:pt modelId="{414CED44-4779-4B37-B715-A43219888610}" type="sibTrans" cxnId="{26AEF843-A41D-436F-BECD-7680E586AD57}">
      <dgm:prSet/>
      <dgm:spPr/>
      <dgm:t>
        <a:bodyPr/>
        <a:lstStyle/>
        <a:p>
          <a:endParaRPr lang="en-US">
            <a:solidFill>
              <a:schemeClr val="bg1"/>
            </a:solidFill>
          </a:endParaRPr>
        </a:p>
      </dgm:t>
    </dgm:pt>
    <dgm:pt modelId="{0F01A635-E62A-42A3-8C98-B3CF9661F070}">
      <dgm:prSet/>
      <dgm:spPr/>
      <dgm:t>
        <a:bodyPr/>
        <a:lstStyle/>
        <a:p>
          <a:r>
            <a:rPr lang="ms-MY" b="1" dirty="0" smtClean="0">
              <a:solidFill>
                <a:schemeClr val="tx1"/>
              </a:solidFill>
            </a:rPr>
            <a:t>PROMOTE REPORTING CULTURE </a:t>
          </a:r>
          <a:endParaRPr lang="en-US" dirty="0">
            <a:solidFill>
              <a:schemeClr val="tx1"/>
            </a:solidFill>
          </a:endParaRPr>
        </a:p>
      </dgm:t>
    </dgm:pt>
    <dgm:pt modelId="{E5D6C0F3-FE5A-4836-9494-1A677B96E7B4}" type="parTrans" cxnId="{BE379EB4-2410-41CB-997B-43BD4E5E218F}">
      <dgm:prSet/>
      <dgm:spPr/>
      <dgm:t>
        <a:bodyPr/>
        <a:lstStyle/>
        <a:p>
          <a:endParaRPr lang="en-US">
            <a:solidFill>
              <a:schemeClr val="bg1"/>
            </a:solidFill>
          </a:endParaRPr>
        </a:p>
      </dgm:t>
    </dgm:pt>
    <dgm:pt modelId="{FCC0C8E8-FE6B-414E-8493-D99F111D493A}" type="sibTrans" cxnId="{BE379EB4-2410-41CB-997B-43BD4E5E218F}">
      <dgm:prSet/>
      <dgm:spPr/>
      <dgm:t>
        <a:bodyPr/>
        <a:lstStyle/>
        <a:p>
          <a:endParaRPr lang="en-US">
            <a:solidFill>
              <a:schemeClr val="bg1"/>
            </a:solidFill>
          </a:endParaRPr>
        </a:p>
      </dgm:t>
    </dgm:pt>
    <dgm:pt modelId="{81FE78FF-561D-4556-9E09-4B82F88020F4}">
      <dgm:prSet/>
      <dgm:spPr/>
      <dgm:t>
        <a:bodyPr/>
        <a:lstStyle/>
        <a:p>
          <a:r>
            <a:rPr lang="ms-MY" b="1" dirty="0">
              <a:solidFill>
                <a:schemeClr val="tx1"/>
              </a:solidFill>
            </a:rPr>
            <a:t>INTERNATIONAL </a:t>
          </a:r>
          <a:r>
            <a:rPr lang="ms-MY" b="1" dirty="0" smtClean="0">
              <a:solidFill>
                <a:schemeClr val="tx1"/>
              </a:solidFill>
            </a:rPr>
            <a:t>PARTICIPATION TO PROMOTE HARMONIZATION ON REGULATION</a:t>
          </a:r>
          <a:endParaRPr lang="en-US" dirty="0">
            <a:solidFill>
              <a:schemeClr val="tx1"/>
            </a:solidFill>
          </a:endParaRPr>
        </a:p>
      </dgm:t>
    </dgm:pt>
    <dgm:pt modelId="{42D34435-298D-4589-B0DD-6F122214F503}" type="parTrans" cxnId="{890C5638-7CCD-47CB-A9FF-AE5AE1D074B9}">
      <dgm:prSet/>
      <dgm:spPr/>
      <dgm:t>
        <a:bodyPr/>
        <a:lstStyle/>
        <a:p>
          <a:endParaRPr lang="en-US">
            <a:solidFill>
              <a:schemeClr val="bg1"/>
            </a:solidFill>
          </a:endParaRPr>
        </a:p>
      </dgm:t>
    </dgm:pt>
    <dgm:pt modelId="{2FE9A7C8-EE87-4DF1-8887-68988845D877}" type="sibTrans" cxnId="{890C5638-7CCD-47CB-A9FF-AE5AE1D074B9}">
      <dgm:prSet/>
      <dgm:spPr/>
      <dgm:t>
        <a:bodyPr/>
        <a:lstStyle/>
        <a:p>
          <a:endParaRPr lang="en-US">
            <a:solidFill>
              <a:schemeClr val="bg1"/>
            </a:solidFill>
          </a:endParaRPr>
        </a:p>
      </dgm:t>
    </dgm:pt>
    <dgm:pt modelId="{F9A60B2F-BCCD-4D43-B767-4A5998C5504E}" type="pres">
      <dgm:prSet presAssocID="{22E577C1-4648-4A9D-82DF-DF62490A2A27}" presName="Name0" presStyleCnt="0">
        <dgm:presLayoutVars>
          <dgm:dir/>
          <dgm:resizeHandles val="exact"/>
        </dgm:presLayoutVars>
      </dgm:prSet>
      <dgm:spPr/>
      <dgm:t>
        <a:bodyPr/>
        <a:lstStyle/>
        <a:p>
          <a:endParaRPr lang="ms-MY"/>
        </a:p>
      </dgm:t>
    </dgm:pt>
    <dgm:pt modelId="{F753CF34-FC19-4ED1-A777-08B1727A39BC}" type="pres">
      <dgm:prSet presAssocID="{0188ECE6-7BF2-4EB7-8F27-B14537CCCD86}" presName="node" presStyleLbl="node1" presStyleIdx="0" presStyleCnt="8">
        <dgm:presLayoutVars>
          <dgm:bulletEnabled val="1"/>
        </dgm:presLayoutVars>
      </dgm:prSet>
      <dgm:spPr/>
      <dgm:t>
        <a:bodyPr/>
        <a:lstStyle/>
        <a:p>
          <a:endParaRPr lang="ms-MY"/>
        </a:p>
      </dgm:t>
    </dgm:pt>
    <dgm:pt modelId="{416C1DEB-2D5F-4C8E-AA79-28ACCF9D3230}" type="pres">
      <dgm:prSet presAssocID="{BB5ADEA8-6681-43C9-9D58-5AEDD81C599C}" presName="sibTrans" presStyleLbl="sibTrans1D1" presStyleIdx="0" presStyleCnt="7"/>
      <dgm:spPr/>
      <dgm:t>
        <a:bodyPr/>
        <a:lstStyle/>
        <a:p>
          <a:endParaRPr lang="ms-MY"/>
        </a:p>
      </dgm:t>
    </dgm:pt>
    <dgm:pt modelId="{67B8E075-E875-423C-BD5D-E4D84B1E8ED6}" type="pres">
      <dgm:prSet presAssocID="{BB5ADEA8-6681-43C9-9D58-5AEDD81C599C}" presName="connectorText" presStyleLbl="sibTrans1D1" presStyleIdx="0" presStyleCnt="7"/>
      <dgm:spPr/>
      <dgm:t>
        <a:bodyPr/>
        <a:lstStyle/>
        <a:p>
          <a:endParaRPr lang="ms-MY"/>
        </a:p>
      </dgm:t>
    </dgm:pt>
    <dgm:pt modelId="{600075B0-2195-4F1C-B105-B215744E3D6C}" type="pres">
      <dgm:prSet presAssocID="{3FCE0AC3-BB4D-4AD8-B1FC-F86BD935E4CB}" presName="node" presStyleLbl="node1" presStyleIdx="1" presStyleCnt="8">
        <dgm:presLayoutVars>
          <dgm:bulletEnabled val="1"/>
        </dgm:presLayoutVars>
      </dgm:prSet>
      <dgm:spPr/>
      <dgm:t>
        <a:bodyPr/>
        <a:lstStyle/>
        <a:p>
          <a:endParaRPr lang="ms-MY"/>
        </a:p>
      </dgm:t>
    </dgm:pt>
    <dgm:pt modelId="{97CF3679-F0C6-454A-B5FE-4A7D865579A9}" type="pres">
      <dgm:prSet presAssocID="{D708AC16-D357-41CE-8849-855AC94F0921}" presName="sibTrans" presStyleLbl="sibTrans1D1" presStyleIdx="1" presStyleCnt="7"/>
      <dgm:spPr/>
      <dgm:t>
        <a:bodyPr/>
        <a:lstStyle/>
        <a:p>
          <a:endParaRPr lang="ms-MY"/>
        </a:p>
      </dgm:t>
    </dgm:pt>
    <dgm:pt modelId="{8772A082-19F3-4B15-9847-45355530D568}" type="pres">
      <dgm:prSet presAssocID="{D708AC16-D357-41CE-8849-855AC94F0921}" presName="connectorText" presStyleLbl="sibTrans1D1" presStyleIdx="1" presStyleCnt="7"/>
      <dgm:spPr/>
      <dgm:t>
        <a:bodyPr/>
        <a:lstStyle/>
        <a:p>
          <a:endParaRPr lang="ms-MY"/>
        </a:p>
      </dgm:t>
    </dgm:pt>
    <dgm:pt modelId="{999BB585-F754-4782-AB66-A0BA6338D60B}" type="pres">
      <dgm:prSet presAssocID="{E8E4F087-AF97-419F-B8EE-CB677992D097}" presName="node" presStyleLbl="node1" presStyleIdx="2" presStyleCnt="8">
        <dgm:presLayoutVars>
          <dgm:bulletEnabled val="1"/>
        </dgm:presLayoutVars>
      </dgm:prSet>
      <dgm:spPr/>
      <dgm:t>
        <a:bodyPr/>
        <a:lstStyle/>
        <a:p>
          <a:endParaRPr lang="ms-MY"/>
        </a:p>
      </dgm:t>
    </dgm:pt>
    <dgm:pt modelId="{520D067E-9F33-46C0-A067-C6A6A94A4B09}" type="pres">
      <dgm:prSet presAssocID="{BCE80A6E-5053-47D8-A02A-550AF8C0EECF}" presName="sibTrans" presStyleLbl="sibTrans1D1" presStyleIdx="2" presStyleCnt="7"/>
      <dgm:spPr/>
      <dgm:t>
        <a:bodyPr/>
        <a:lstStyle/>
        <a:p>
          <a:endParaRPr lang="ms-MY"/>
        </a:p>
      </dgm:t>
    </dgm:pt>
    <dgm:pt modelId="{F887DC25-7B30-4FC5-913F-377EBCD14584}" type="pres">
      <dgm:prSet presAssocID="{BCE80A6E-5053-47D8-A02A-550AF8C0EECF}" presName="connectorText" presStyleLbl="sibTrans1D1" presStyleIdx="2" presStyleCnt="7"/>
      <dgm:spPr/>
      <dgm:t>
        <a:bodyPr/>
        <a:lstStyle/>
        <a:p>
          <a:endParaRPr lang="ms-MY"/>
        </a:p>
      </dgm:t>
    </dgm:pt>
    <dgm:pt modelId="{DA0551FE-B7FB-4D09-B458-2E8F2AE17C8D}" type="pres">
      <dgm:prSet presAssocID="{83ADB5EB-62CA-4B20-AF1E-1D62E2D2445C}" presName="node" presStyleLbl="node1" presStyleIdx="3" presStyleCnt="8">
        <dgm:presLayoutVars>
          <dgm:bulletEnabled val="1"/>
        </dgm:presLayoutVars>
      </dgm:prSet>
      <dgm:spPr/>
      <dgm:t>
        <a:bodyPr/>
        <a:lstStyle/>
        <a:p>
          <a:endParaRPr lang="ms-MY"/>
        </a:p>
      </dgm:t>
    </dgm:pt>
    <dgm:pt modelId="{AB402F93-5BE8-4FFF-9F12-246F35E46D50}" type="pres">
      <dgm:prSet presAssocID="{18D4EBEE-9601-4681-87DD-625EA76D7CA9}" presName="sibTrans" presStyleLbl="sibTrans1D1" presStyleIdx="3" presStyleCnt="7"/>
      <dgm:spPr/>
      <dgm:t>
        <a:bodyPr/>
        <a:lstStyle/>
        <a:p>
          <a:endParaRPr lang="ms-MY"/>
        </a:p>
      </dgm:t>
    </dgm:pt>
    <dgm:pt modelId="{F493AB21-9A80-4CB2-82F2-C9625049291A}" type="pres">
      <dgm:prSet presAssocID="{18D4EBEE-9601-4681-87DD-625EA76D7CA9}" presName="connectorText" presStyleLbl="sibTrans1D1" presStyleIdx="3" presStyleCnt="7"/>
      <dgm:spPr/>
      <dgm:t>
        <a:bodyPr/>
        <a:lstStyle/>
        <a:p>
          <a:endParaRPr lang="ms-MY"/>
        </a:p>
      </dgm:t>
    </dgm:pt>
    <dgm:pt modelId="{D12E82C1-5D4D-4C43-9CB1-8CF407F030C7}" type="pres">
      <dgm:prSet presAssocID="{F3679C26-6307-4273-B445-97785D25BDAD}" presName="node" presStyleLbl="node1" presStyleIdx="4" presStyleCnt="8">
        <dgm:presLayoutVars>
          <dgm:bulletEnabled val="1"/>
        </dgm:presLayoutVars>
      </dgm:prSet>
      <dgm:spPr/>
      <dgm:t>
        <a:bodyPr/>
        <a:lstStyle/>
        <a:p>
          <a:endParaRPr lang="ms-MY"/>
        </a:p>
      </dgm:t>
    </dgm:pt>
    <dgm:pt modelId="{931BBA7D-A1F0-467A-8A4B-77318873F0F0}" type="pres">
      <dgm:prSet presAssocID="{04E8C8E2-9C99-4739-89AD-B298FADE558C}" presName="sibTrans" presStyleLbl="sibTrans1D1" presStyleIdx="4" presStyleCnt="7"/>
      <dgm:spPr/>
      <dgm:t>
        <a:bodyPr/>
        <a:lstStyle/>
        <a:p>
          <a:endParaRPr lang="ms-MY"/>
        </a:p>
      </dgm:t>
    </dgm:pt>
    <dgm:pt modelId="{E42BF2EA-8B0E-43F7-8D57-B72A1ADFD240}" type="pres">
      <dgm:prSet presAssocID="{04E8C8E2-9C99-4739-89AD-B298FADE558C}" presName="connectorText" presStyleLbl="sibTrans1D1" presStyleIdx="4" presStyleCnt="7"/>
      <dgm:spPr/>
      <dgm:t>
        <a:bodyPr/>
        <a:lstStyle/>
        <a:p>
          <a:endParaRPr lang="ms-MY"/>
        </a:p>
      </dgm:t>
    </dgm:pt>
    <dgm:pt modelId="{0839E59E-07E2-4A00-B07B-6E9F22B3309A}" type="pres">
      <dgm:prSet presAssocID="{57C10F1F-CE82-4A6B-96CF-C7943C89D115}" presName="node" presStyleLbl="node1" presStyleIdx="5" presStyleCnt="8">
        <dgm:presLayoutVars>
          <dgm:bulletEnabled val="1"/>
        </dgm:presLayoutVars>
      </dgm:prSet>
      <dgm:spPr/>
      <dgm:t>
        <a:bodyPr/>
        <a:lstStyle/>
        <a:p>
          <a:endParaRPr lang="ms-MY"/>
        </a:p>
      </dgm:t>
    </dgm:pt>
    <dgm:pt modelId="{090A32CE-10D7-41BF-9240-F115BD654751}" type="pres">
      <dgm:prSet presAssocID="{414CED44-4779-4B37-B715-A43219888610}" presName="sibTrans" presStyleLbl="sibTrans1D1" presStyleIdx="5" presStyleCnt="7"/>
      <dgm:spPr/>
      <dgm:t>
        <a:bodyPr/>
        <a:lstStyle/>
        <a:p>
          <a:endParaRPr lang="ms-MY"/>
        </a:p>
      </dgm:t>
    </dgm:pt>
    <dgm:pt modelId="{41ADA445-BC25-4235-9415-1B32B44AEF96}" type="pres">
      <dgm:prSet presAssocID="{414CED44-4779-4B37-B715-A43219888610}" presName="connectorText" presStyleLbl="sibTrans1D1" presStyleIdx="5" presStyleCnt="7"/>
      <dgm:spPr/>
      <dgm:t>
        <a:bodyPr/>
        <a:lstStyle/>
        <a:p>
          <a:endParaRPr lang="ms-MY"/>
        </a:p>
      </dgm:t>
    </dgm:pt>
    <dgm:pt modelId="{42C463D7-1BE4-4EFC-A55B-284B9C96CF1B}" type="pres">
      <dgm:prSet presAssocID="{0F01A635-E62A-42A3-8C98-B3CF9661F070}" presName="node" presStyleLbl="node1" presStyleIdx="6" presStyleCnt="8">
        <dgm:presLayoutVars>
          <dgm:bulletEnabled val="1"/>
        </dgm:presLayoutVars>
      </dgm:prSet>
      <dgm:spPr/>
      <dgm:t>
        <a:bodyPr/>
        <a:lstStyle/>
        <a:p>
          <a:endParaRPr lang="ms-MY"/>
        </a:p>
      </dgm:t>
    </dgm:pt>
    <dgm:pt modelId="{B2EED597-4FD4-4E25-B0DC-F94D2158B736}" type="pres">
      <dgm:prSet presAssocID="{FCC0C8E8-FE6B-414E-8493-D99F111D493A}" presName="sibTrans" presStyleLbl="sibTrans1D1" presStyleIdx="6" presStyleCnt="7"/>
      <dgm:spPr/>
      <dgm:t>
        <a:bodyPr/>
        <a:lstStyle/>
        <a:p>
          <a:endParaRPr lang="ms-MY"/>
        </a:p>
      </dgm:t>
    </dgm:pt>
    <dgm:pt modelId="{0E519F4F-E92A-48B1-A2CF-DDB1B4AAD1D2}" type="pres">
      <dgm:prSet presAssocID="{FCC0C8E8-FE6B-414E-8493-D99F111D493A}" presName="connectorText" presStyleLbl="sibTrans1D1" presStyleIdx="6" presStyleCnt="7"/>
      <dgm:spPr/>
      <dgm:t>
        <a:bodyPr/>
        <a:lstStyle/>
        <a:p>
          <a:endParaRPr lang="ms-MY"/>
        </a:p>
      </dgm:t>
    </dgm:pt>
    <dgm:pt modelId="{76B89C9C-19FD-466A-9DF3-11DD8FB322E8}" type="pres">
      <dgm:prSet presAssocID="{81FE78FF-561D-4556-9E09-4B82F88020F4}" presName="node" presStyleLbl="node1" presStyleIdx="7" presStyleCnt="8" custLinFactNeighborX="2216" custLinFactNeighborY="6831">
        <dgm:presLayoutVars>
          <dgm:bulletEnabled val="1"/>
        </dgm:presLayoutVars>
      </dgm:prSet>
      <dgm:spPr/>
      <dgm:t>
        <a:bodyPr/>
        <a:lstStyle/>
        <a:p>
          <a:endParaRPr lang="ms-MY"/>
        </a:p>
      </dgm:t>
    </dgm:pt>
  </dgm:ptLst>
  <dgm:cxnLst>
    <dgm:cxn modelId="{59D1CADE-8E01-47FF-BA13-B621212A498E}" type="presOf" srcId="{414CED44-4779-4B37-B715-A43219888610}" destId="{090A32CE-10D7-41BF-9240-F115BD654751}" srcOrd="0" destOrd="0" presId="urn:microsoft.com/office/officeart/2016/7/layout/RepeatingBendingProcessNew"/>
    <dgm:cxn modelId="{A1BFA02D-DA6A-4675-AA74-90303606DB19}" type="presOf" srcId="{D708AC16-D357-41CE-8849-855AC94F0921}" destId="{97CF3679-F0C6-454A-B5FE-4A7D865579A9}" srcOrd="0" destOrd="0" presId="urn:microsoft.com/office/officeart/2016/7/layout/RepeatingBendingProcessNew"/>
    <dgm:cxn modelId="{DAE6D7DD-E774-4C67-A604-104E259AF837}" srcId="{22E577C1-4648-4A9D-82DF-DF62490A2A27}" destId="{F3679C26-6307-4273-B445-97785D25BDAD}" srcOrd="4" destOrd="0" parTransId="{99380BFD-CE8C-49A1-B7C2-25AFFEE2C289}" sibTransId="{04E8C8E2-9C99-4739-89AD-B298FADE558C}"/>
    <dgm:cxn modelId="{DC8A04E4-6B57-4925-B323-E9064CA7080B}" type="presOf" srcId="{BCE80A6E-5053-47D8-A02A-550AF8C0EECF}" destId="{520D067E-9F33-46C0-A067-C6A6A94A4B09}" srcOrd="0" destOrd="0" presId="urn:microsoft.com/office/officeart/2016/7/layout/RepeatingBendingProcessNew"/>
    <dgm:cxn modelId="{FEAD9F94-6BFF-4F0F-AC13-228C46B66BEF}" type="presOf" srcId="{18D4EBEE-9601-4681-87DD-625EA76D7CA9}" destId="{F493AB21-9A80-4CB2-82F2-C9625049291A}" srcOrd="1" destOrd="0" presId="urn:microsoft.com/office/officeart/2016/7/layout/RepeatingBendingProcessNew"/>
    <dgm:cxn modelId="{6C6ACEC3-3ACC-4C41-93BE-1FD7A5A163ED}" type="presOf" srcId="{04E8C8E2-9C99-4739-89AD-B298FADE558C}" destId="{931BBA7D-A1F0-467A-8A4B-77318873F0F0}" srcOrd="0" destOrd="0" presId="urn:microsoft.com/office/officeart/2016/7/layout/RepeatingBendingProcessNew"/>
    <dgm:cxn modelId="{ED6D58C5-F195-4ADD-A101-CEF8CD37CF75}" type="presOf" srcId="{81FE78FF-561D-4556-9E09-4B82F88020F4}" destId="{76B89C9C-19FD-466A-9DF3-11DD8FB322E8}" srcOrd="0" destOrd="0" presId="urn:microsoft.com/office/officeart/2016/7/layout/RepeatingBendingProcessNew"/>
    <dgm:cxn modelId="{890C5638-7CCD-47CB-A9FF-AE5AE1D074B9}" srcId="{22E577C1-4648-4A9D-82DF-DF62490A2A27}" destId="{81FE78FF-561D-4556-9E09-4B82F88020F4}" srcOrd="7" destOrd="0" parTransId="{42D34435-298D-4589-B0DD-6F122214F503}" sibTransId="{2FE9A7C8-EE87-4DF1-8887-68988845D877}"/>
    <dgm:cxn modelId="{A2BE657E-8DF9-4106-926E-5A22294C0688}" type="presOf" srcId="{83ADB5EB-62CA-4B20-AF1E-1D62E2D2445C}" destId="{DA0551FE-B7FB-4D09-B458-2E8F2AE17C8D}" srcOrd="0" destOrd="0" presId="urn:microsoft.com/office/officeart/2016/7/layout/RepeatingBendingProcessNew"/>
    <dgm:cxn modelId="{AB09ECED-6483-438B-8DE4-50FEFCAE0A31}" srcId="{22E577C1-4648-4A9D-82DF-DF62490A2A27}" destId="{0188ECE6-7BF2-4EB7-8F27-B14537CCCD86}" srcOrd="0" destOrd="0" parTransId="{1A463D1C-BC25-490A-8245-B2A675D84798}" sibTransId="{BB5ADEA8-6681-43C9-9D58-5AEDD81C599C}"/>
    <dgm:cxn modelId="{0FFF706E-5543-48BD-BAA9-53B4F73FD78E}" type="presOf" srcId="{E8E4F087-AF97-419F-B8EE-CB677992D097}" destId="{999BB585-F754-4782-AB66-A0BA6338D60B}" srcOrd="0" destOrd="0" presId="urn:microsoft.com/office/officeart/2016/7/layout/RepeatingBendingProcessNew"/>
    <dgm:cxn modelId="{EC3DEAA7-9C1F-4C65-96BA-2FFC6088476D}" type="presOf" srcId="{F3679C26-6307-4273-B445-97785D25BDAD}" destId="{D12E82C1-5D4D-4C43-9CB1-8CF407F030C7}" srcOrd="0" destOrd="0" presId="urn:microsoft.com/office/officeart/2016/7/layout/RepeatingBendingProcessNew"/>
    <dgm:cxn modelId="{00737199-765E-4876-B7C6-F159B4EBFA7A}" srcId="{22E577C1-4648-4A9D-82DF-DF62490A2A27}" destId="{3FCE0AC3-BB4D-4AD8-B1FC-F86BD935E4CB}" srcOrd="1" destOrd="0" parTransId="{B309B285-BC1A-4B3B-8DA4-AF241AEF714B}" sibTransId="{D708AC16-D357-41CE-8849-855AC94F0921}"/>
    <dgm:cxn modelId="{A9B17D0F-D1A8-4DC0-A384-87ACB939ABA6}" type="presOf" srcId="{04E8C8E2-9C99-4739-89AD-B298FADE558C}" destId="{E42BF2EA-8B0E-43F7-8D57-B72A1ADFD240}" srcOrd="1" destOrd="0" presId="urn:microsoft.com/office/officeart/2016/7/layout/RepeatingBendingProcessNew"/>
    <dgm:cxn modelId="{648FB245-F3B5-4332-A55E-12AC285D560F}" type="presOf" srcId="{22E577C1-4648-4A9D-82DF-DF62490A2A27}" destId="{F9A60B2F-BCCD-4D43-B767-4A5998C5504E}" srcOrd="0" destOrd="0" presId="urn:microsoft.com/office/officeart/2016/7/layout/RepeatingBendingProcessNew"/>
    <dgm:cxn modelId="{26AEF843-A41D-436F-BECD-7680E586AD57}" srcId="{22E577C1-4648-4A9D-82DF-DF62490A2A27}" destId="{57C10F1F-CE82-4A6B-96CF-C7943C89D115}" srcOrd="5" destOrd="0" parTransId="{25DF9EA0-D5CC-49FD-8C3E-E3FB22DF977A}" sibTransId="{414CED44-4779-4B37-B715-A43219888610}"/>
    <dgm:cxn modelId="{4301F32B-7224-4B1D-956F-8F96398AC97B}" type="presOf" srcId="{FCC0C8E8-FE6B-414E-8493-D99F111D493A}" destId="{B2EED597-4FD4-4E25-B0DC-F94D2158B736}" srcOrd="0" destOrd="0" presId="urn:microsoft.com/office/officeart/2016/7/layout/RepeatingBendingProcessNew"/>
    <dgm:cxn modelId="{D99D8508-DECE-4AE0-A09D-1ECC62ADDC7A}" type="presOf" srcId="{57C10F1F-CE82-4A6B-96CF-C7943C89D115}" destId="{0839E59E-07E2-4A00-B07B-6E9F22B3309A}" srcOrd="0" destOrd="0" presId="urn:microsoft.com/office/officeart/2016/7/layout/RepeatingBendingProcessNew"/>
    <dgm:cxn modelId="{662EB38A-6AB7-4035-B119-5BA82F594932}" type="presOf" srcId="{18D4EBEE-9601-4681-87DD-625EA76D7CA9}" destId="{AB402F93-5BE8-4FFF-9F12-246F35E46D50}" srcOrd="0" destOrd="0" presId="urn:microsoft.com/office/officeart/2016/7/layout/RepeatingBendingProcessNew"/>
    <dgm:cxn modelId="{E2FB6796-8344-461F-A7BD-BDFB277EB20D}" type="presOf" srcId="{BCE80A6E-5053-47D8-A02A-550AF8C0EECF}" destId="{F887DC25-7B30-4FC5-913F-377EBCD14584}" srcOrd="1" destOrd="0" presId="urn:microsoft.com/office/officeart/2016/7/layout/RepeatingBendingProcessNew"/>
    <dgm:cxn modelId="{A013BDC3-C75E-4FCA-8695-66006F6F78F5}" type="presOf" srcId="{BB5ADEA8-6681-43C9-9D58-5AEDD81C599C}" destId="{416C1DEB-2D5F-4C8E-AA79-28ACCF9D3230}" srcOrd="0" destOrd="0" presId="urn:microsoft.com/office/officeart/2016/7/layout/RepeatingBendingProcessNew"/>
    <dgm:cxn modelId="{C625C0DF-BDF9-47E0-8689-B779B9B88522}" type="presOf" srcId="{3FCE0AC3-BB4D-4AD8-B1FC-F86BD935E4CB}" destId="{600075B0-2195-4F1C-B105-B215744E3D6C}" srcOrd="0" destOrd="0" presId="urn:microsoft.com/office/officeart/2016/7/layout/RepeatingBendingProcessNew"/>
    <dgm:cxn modelId="{C77B0353-8C93-417A-8F5C-14D96CD384E0}" srcId="{22E577C1-4648-4A9D-82DF-DF62490A2A27}" destId="{E8E4F087-AF97-419F-B8EE-CB677992D097}" srcOrd="2" destOrd="0" parTransId="{DFBAF050-AF43-4D90-8688-5DC9D385431A}" sibTransId="{BCE80A6E-5053-47D8-A02A-550AF8C0EECF}"/>
    <dgm:cxn modelId="{BE379EB4-2410-41CB-997B-43BD4E5E218F}" srcId="{22E577C1-4648-4A9D-82DF-DF62490A2A27}" destId="{0F01A635-E62A-42A3-8C98-B3CF9661F070}" srcOrd="6" destOrd="0" parTransId="{E5D6C0F3-FE5A-4836-9494-1A677B96E7B4}" sibTransId="{FCC0C8E8-FE6B-414E-8493-D99F111D493A}"/>
    <dgm:cxn modelId="{9695384B-A1DE-4C20-A3AE-75755613F30F}" type="presOf" srcId="{0188ECE6-7BF2-4EB7-8F27-B14537CCCD86}" destId="{F753CF34-FC19-4ED1-A777-08B1727A39BC}" srcOrd="0" destOrd="0" presId="urn:microsoft.com/office/officeart/2016/7/layout/RepeatingBendingProcessNew"/>
    <dgm:cxn modelId="{C023B086-7087-48E0-85C9-CEDB1AF6B3F6}" type="presOf" srcId="{0F01A635-E62A-42A3-8C98-B3CF9661F070}" destId="{42C463D7-1BE4-4EFC-A55B-284B9C96CF1B}" srcOrd="0" destOrd="0" presId="urn:microsoft.com/office/officeart/2016/7/layout/RepeatingBendingProcessNew"/>
    <dgm:cxn modelId="{1065AF6D-94D1-4E91-B362-57AA29A0D3B7}" type="presOf" srcId="{BB5ADEA8-6681-43C9-9D58-5AEDD81C599C}" destId="{67B8E075-E875-423C-BD5D-E4D84B1E8ED6}" srcOrd="1" destOrd="0" presId="urn:microsoft.com/office/officeart/2016/7/layout/RepeatingBendingProcessNew"/>
    <dgm:cxn modelId="{D82922DC-40D3-4C5E-9DD6-3618308B0882}" type="presOf" srcId="{FCC0C8E8-FE6B-414E-8493-D99F111D493A}" destId="{0E519F4F-E92A-48B1-A2CF-DDB1B4AAD1D2}" srcOrd="1" destOrd="0" presId="urn:microsoft.com/office/officeart/2016/7/layout/RepeatingBendingProcessNew"/>
    <dgm:cxn modelId="{54E7C554-21CF-4D8A-9103-EB605A1A9B41}" type="presOf" srcId="{414CED44-4779-4B37-B715-A43219888610}" destId="{41ADA445-BC25-4235-9415-1B32B44AEF96}" srcOrd="1" destOrd="0" presId="urn:microsoft.com/office/officeart/2016/7/layout/RepeatingBendingProcessNew"/>
    <dgm:cxn modelId="{2DFD2004-0B16-4662-9F10-95EFB7F33077}" type="presOf" srcId="{D708AC16-D357-41CE-8849-855AC94F0921}" destId="{8772A082-19F3-4B15-9847-45355530D568}" srcOrd="1" destOrd="0" presId="urn:microsoft.com/office/officeart/2016/7/layout/RepeatingBendingProcessNew"/>
    <dgm:cxn modelId="{964A3F94-3448-46E2-8A23-75F6CF12C698}" srcId="{22E577C1-4648-4A9D-82DF-DF62490A2A27}" destId="{83ADB5EB-62CA-4B20-AF1E-1D62E2D2445C}" srcOrd="3" destOrd="0" parTransId="{981643FE-B9F3-468E-93BE-1AE8E978111C}" sibTransId="{18D4EBEE-9601-4681-87DD-625EA76D7CA9}"/>
    <dgm:cxn modelId="{CAE7B7E9-0EFA-494F-97FB-235C0B9496B7}" type="presParOf" srcId="{F9A60B2F-BCCD-4D43-B767-4A5998C5504E}" destId="{F753CF34-FC19-4ED1-A777-08B1727A39BC}" srcOrd="0" destOrd="0" presId="urn:microsoft.com/office/officeart/2016/7/layout/RepeatingBendingProcessNew"/>
    <dgm:cxn modelId="{6A0E1D43-641C-4F61-99A6-3D756AC2D80D}" type="presParOf" srcId="{F9A60B2F-BCCD-4D43-B767-4A5998C5504E}" destId="{416C1DEB-2D5F-4C8E-AA79-28ACCF9D3230}" srcOrd="1" destOrd="0" presId="urn:microsoft.com/office/officeart/2016/7/layout/RepeatingBendingProcessNew"/>
    <dgm:cxn modelId="{FE7BE27A-A62D-42F6-A826-662E0040220D}" type="presParOf" srcId="{416C1DEB-2D5F-4C8E-AA79-28ACCF9D3230}" destId="{67B8E075-E875-423C-BD5D-E4D84B1E8ED6}" srcOrd="0" destOrd="0" presId="urn:microsoft.com/office/officeart/2016/7/layout/RepeatingBendingProcessNew"/>
    <dgm:cxn modelId="{16334F6A-B0C0-483B-917E-B4E58AACE939}" type="presParOf" srcId="{F9A60B2F-BCCD-4D43-B767-4A5998C5504E}" destId="{600075B0-2195-4F1C-B105-B215744E3D6C}" srcOrd="2" destOrd="0" presId="urn:microsoft.com/office/officeart/2016/7/layout/RepeatingBendingProcessNew"/>
    <dgm:cxn modelId="{ABCCDCA7-7627-4507-BC00-EAB60F3FE6F1}" type="presParOf" srcId="{F9A60B2F-BCCD-4D43-B767-4A5998C5504E}" destId="{97CF3679-F0C6-454A-B5FE-4A7D865579A9}" srcOrd="3" destOrd="0" presId="urn:microsoft.com/office/officeart/2016/7/layout/RepeatingBendingProcessNew"/>
    <dgm:cxn modelId="{49DC1DF5-75A5-4D11-9D0E-6426E2ABC065}" type="presParOf" srcId="{97CF3679-F0C6-454A-B5FE-4A7D865579A9}" destId="{8772A082-19F3-4B15-9847-45355530D568}" srcOrd="0" destOrd="0" presId="urn:microsoft.com/office/officeart/2016/7/layout/RepeatingBendingProcessNew"/>
    <dgm:cxn modelId="{D8F657BC-997B-4D57-9163-7AB1DFC26923}" type="presParOf" srcId="{F9A60B2F-BCCD-4D43-B767-4A5998C5504E}" destId="{999BB585-F754-4782-AB66-A0BA6338D60B}" srcOrd="4" destOrd="0" presId="urn:microsoft.com/office/officeart/2016/7/layout/RepeatingBendingProcessNew"/>
    <dgm:cxn modelId="{BC0BD653-39D8-4A80-B041-FFCA161EE256}" type="presParOf" srcId="{F9A60B2F-BCCD-4D43-B767-4A5998C5504E}" destId="{520D067E-9F33-46C0-A067-C6A6A94A4B09}" srcOrd="5" destOrd="0" presId="urn:microsoft.com/office/officeart/2016/7/layout/RepeatingBendingProcessNew"/>
    <dgm:cxn modelId="{FDB3E94F-75D9-48AB-A783-845EBD7F0F72}" type="presParOf" srcId="{520D067E-9F33-46C0-A067-C6A6A94A4B09}" destId="{F887DC25-7B30-4FC5-913F-377EBCD14584}" srcOrd="0" destOrd="0" presId="urn:microsoft.com/office/officeart/2016/7/layout/RepeatingBendingProcessNew"/>
    <dgm:cxn modelId="{56638B7C-F7C3-4813-B22A-B9250FAE6B8A}" type="presParOf" srcId="{F9A60B2F-BCCD-4D43-B767-4A5998C5504E}" destId="{DA0551FE-B7FB-4D09-B458-2E8F2AE17C8D}" srcOrd="6" destOrd="0" presId="urn:microsoft.com/office/officeart/2016/7/layout/RepeatingBendingProcessNew"/>
    <dgm:cxn modelId="{2E3D5D48-94A9-4EE4-BFF5-85148172889C}" type="presParOf" srcId="{F9A60B2F-BCCD-4D43-B767-4A5998C5504E}" destId="{AB402F93-5BE8-4FFF-9F12-246F35E46D50}" srcOrd="7" destOrd="0" presId="urn:microsoft.com/office/officeart/2016/7/layout/RepeatingBendingProcessNew"/>
    <dgm:cxn modelId="{73A26F19-BF58-466A-A391-4BFDAEFE89AF}" type="presParOf" srcId="{AB402F93-5BE8-4FFF-9F12-246F35E46D50}" destId="{F493AB21-9A80-4CB2-82F2-C9625049291A}" srcOrd="0" destOrd="0" presId="urn:microsoft.com/office/officeart/2016/7/layout/RepeatingBendingProcessNew"/>
    <dgm:cxn modelId="{B24C8B36-FB91-4618-B398-27EEAE795F6A}" type="presParOf" srcId="{F9A60B2F-BCCD-4D43-B767-4A5998C5504E}" destId="{D12E82C1-5D4D-4C43-9CB1-8CF407F030C7}" srcOrd="8" destOrd="0" presId="urn:microsoft.com/office/officeart/2016/7/layout/RepeatingBendingProcessNew"/>
    <dgm:cxn modelId="{0CE57A03-6A07-4F5E-AFE2-D87FD5CF0ED2}" type="presParOf" srcId="{F9A60B2F-BCCD-4D43-B767-4A5998C5504E}" destId="{931BBA7D-A1F0-467A-8A4B-77318873F0F0}" srcOrd="9" destOrd="0" presId="urn:microsoft.com/office/officeart/2016/7/layout/RepeatingBendingProcessNew"/>
    <dgm:cxn modelId="{F9A5FF53-2D9D-411A-91EA-44A97409A644}" type="presParOf" srcId="{931BBA7D-A1F0-467A-8A4B-77318873F0F0}" destId="{E42BF2EA-8B0E-43F7-8D57-B72A1ADFD240}" srcOrd="0" destOrd="0" presId="urn:microsoft.com/office/officeart/2016/7/layout/RepeatingBendingProcessNew"/>
    <dgm:cxn modelId="{8C81CB65-746F-45F9-B1D4-CA12344839B8}" type="presParOf" srcId="{F9A60B2F-BCCD-4D43-B767-4A5998C5504E}" destId="{0839E59E-07E2-4A00-B07B-6E9F22B3309A}" srcOrd="10" destOrd="0" presId="urn:microsoft.com/office/officeart/2016/7/layout/RepeatingBendingProcessNew"/>
    <dgm:cxn modelId="{64D0B52D-C567-42D2-85E0-D51A40ABB337}" type="presParOf" srcId="{F9A60B2F-BCCD-4D43-B767-4A5998C5504E}" destId="{090A32CE-10D7-41BF-9240-F115BD654751}" srcOrd="11" destOrd="0" presId="urn:microsoft.com/office/officeart/2016/7/layout/RepeatingBendingProcessNew"/>
    <dgm:cxn modelId="{1F3302D6-0996-43A7-83F9-48841A934017}" type="presParOf" srcId="{090A32CE-10D7-41BF-9240-F115BD654751}" destId="{41ADA445-BC25-4235-9415-1B32B44AEF96}" srcOrd="0" destOrd="0" presId="urn:microsoft.com/office/officeart/2016/7/layout/RepeatingBendingProcessNew"/>
    <dgm:cxn modelId="{B690C634-E70E-4CCE-9046-E7EDF03938C5}" type="presParOf" srcId="{F9A60B2F-BCCD-4D43-B767-4A5998C5504E}" destId="{42C463D7-1BE4-4EFC-A55B-284B9C96CF1B}" srcOrd="12" destOrd="0" presId="urn:microsoft.com/office/officeart/2016/7/layout/RepeatingBendingProcessNew"/>
    <dgm:cxn modelId="{0FE54D83-4FD9-4520-802C-A6FC2042FEEE}" type="presParOf" srcId="{F9A60B2F-BCCD-4D43-B767-4A5998C5504E}" destId="{B2EED597-4FD4-4E25-B0DC-F94D2158B736}" srcOrd="13" destOrd="0" presId="urn:microsoft.com/office/officeart/2016/7/layout/RepeatingBendingProcessNew"/>
    <dgm:cxn modelId="{A9EA6FA7-B7D4-4AA3-BDB3-6D0D0FB1AA65}" type="presParOf" srcId="{B2EED597-4FD4-4E25-B0DC-F94D2158B736}" destId="{0E519F4F-E92A-48B1-A2CF-DDB1B4AAD1D2}" srcOrd="0" destOrd="0" presId="urn:microsoft.com/office/officeart/2016/7/layout/RepeatingBendingProcessNew"/>
    <dgm:cxn modelId="{CD974CED-F3A0-40B9-B778-BB01D6096A67}" type="presParOf" srcId="{F9A60B2F-BCCD-4D43-B767-4A5998C5504E}" destId="{76B89C9C-19FD-466A-9DF3-11DD8FB322E8}" srcOrd="14"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D2EC5-C5AE-4BD4-926F-C7C572A96BEB}">
      <dsp:nvSpPr>
        <dsp:cNvPr id="0" name=""/>
        <dsp:cNvSpPr/>
      </dsp:nvSpPr>
      <dsp:spPr>
        <a:xfrm>
          <a:off x="7416826" y="2536"/>
          <a:ext cx="547276" cy="434300"/>
        </a:xfrm>
        <a:prstGeom prst="rightArrow">
          <a:avLst>
            <a:gd name="adj1" fmla="val 75000"/>
            <a:gd name="adj2" fmla="val 50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1A8968-8F00-4D4C-A224-042F6AF57EB6}">
      <dsp:nvSpPr>
        <dsp:cNvPr id="0" name=""/>
        <dsp:cNvSpPr/>
      </dsp:nvSpPr>
      <dsp:spPr>
        <a:xfrm>
          <a:off x="1684969" y="2536"/>
          <a:ext cx="5731857" cy="43430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ms-MY" sz="2000" b="1" kern="1200" dirty="0" smtClean="0">
              <a:solidFill>
                <a:schemeClr val="tx1"/>
              </a:solidFill>
            </a:rPr>
            <a:t>Legislation and Procedures</a:t>
          </a:r>
          <a:endParaRPr lang="en-US" sz="2000" kern="1200" dirty="0">
            <a:solidFill>
              <a:schemeClr val="tx1"/>
            </a:solidFill>
          </a:endParaRPr>
        </a:p>
      </dsp:txBody>
      <dsp:txXfrm>
        <a:off x="1706170" y="23737"/>
        <a:ext cx="5689455" cy="391898"/>
      </dsp:txXfrm>
    </dsp:sp>
    <dsp:sp modelId="{F22EAF8E-F72D-450C-AA67-962DCBC573AF}">
      <dsp:nvSpPr>
        <dsp:cNvPr id="0" name=""/>
        <dsp:cNvSpPr/>
      </dsp:nvSpPr>
      <dsp:spPr>
        <a:xfrm>
          <a:off x="7416826" y="480266"/>
          <a:ext cx="547276" cy="434300"/>
        </a:xfrm>
        <a:prstGeom prst="rightArrow">
          <a:avLst>
            <a:gd name="adj1" fmla="val 75000"/>
            <a:gd name="adj2" fmla="val 50000"/>
          </a:avLst>
        </a:prstGeom>
        <a:solidFill>
          <a:schemeClr val="accent4">
            <a:tint val="40000"/>
            <a:alpha val="90000"/>
            <a:hueOff val="2031056"/>
            <a:satOff val="-86"/>
            <a:lumOff val="22"/>
            <a:alphaOff val="0"/>
          </a:schemeClr>
        </a:solidFill>
        <a:ln w="15875" cap="rnd" cmpd="sng" algn="ctr">
          <a:solidFill>
            <a:schemeClr val="accent4">
              <a:tint val="40000"/>
              <a:alpha val="90000"/>
              <a:hueOff val="2031056"/>
              <a:satOff val="-86"/>
              <a:lumOff val="22"/>
              <a:alphaOff val="0"/>
            </a:schemeClr>
          </a:solidFill>
          <a:prstDash val="solid"/>
        </a:ln>
        <a:effectLst/>
      </dsp:spPr>
      <dsp:style>
        <a:lnRef idx="2">
          <a:scrgbClr r="0" g="0" b="0"/>
        </a:lnRef>
        <a:fillRef idx="1">
          <a:scrgbClr r="0" g="0" b="0"/>
        </a:fillRef>
        <a:effectRef idx="0">
          <a:scrgbClr r="0" g="0" b="0"/>
        </a:effectRef>
        <a:fontRef idx="minor"/>
      </dsp:style>
    </dsp:sp>
    <dsp:sp modelId="{39F5A5DA-F17E-452D-8E58-7B119E2E229B}">
      <dsp:nvSpPr>
        <dsp:cNvPr id="0" name=""/>
        <dsp:cNvSpPr/>
      </dsp:nvSpPr>
      <dsp:spPr>
        <a:xfrm>
          <a:off x="1684969" y="480266"/>
          <a:ext cx="5731857" cy="434300"/>
        </a:xfrm>
        <a:prstGeom prst="roundRect">
          <a:avLst/>
        </a:prstGeom>
        <a:solidFill>
          <a:schemeClr val="accent4">
            <a:hueOff val="1964048"/>
            <a:satOff val="-184"/>
            <a:lumOff val="2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Definition Accident/Incident </a:t>
          </a:r>
          <a:endParaRPr lang="en-US" sz="2000" b="1" kern="1200" dirty="0">
            <a:solidFill>
              <a:schemeClr val="tx1"/>
            </a:solidFill>
          </a:endParaRPr>
        </a:p>
      </dsp:txBody>
      <dsp:txXfrm>
        <a:off x="1706170" y="501467"/>
        <a:ext cx="5689455" cy="391898"/>
      </dsp:txXfrm>
    </dsp:sp>
    <dsp:sp modelId="{F1A28C1B-FF06-4101-B690-24FA10BBDEA3}">
      <dsp:nvSpPr>
        <dsp:cNvPr id="0" name=""/>
        <dsp:cNvSpPr/>
      </dsp:nvSpPr>
      <dsp:spPr>
        <a:xfrm>
          <a:off x="7414295" y="1016665"/>
          <a:ext cx="546741" cy="434300"/>
        </a:xfrm>
        <a:prstGeom prst="rightArrow">
          <a:avLst>
            <a:gd name="adj1" fmla="val 75000"/>
            <a:gd name="adj2" fmla="val 50000"/>
          </a:avLst>
        </a:prstGeom>
        <a:solidFill>
          <a:schemeClr val="accent4">
            <a:tint val="40000"/>
            <a:alpha val="90000"/>
            <a:hueOff val="4062112"/>
            <a:satOff val="-172"/>
            <a:lumOff val="45"/>
            <a:alphaOff val="0"/>
          </a:schemeClr>
        </a:solidFill>
        <a:ln w="15875" cap="rnd" cmpd="sng" algn="ctr">
          <a:solidFill>
            <a:schemeClr val="accent4">
              <a:tint val="40000"/>
              <a:alpha val="90000"/>
              <a:hueOff val="4062112"/>
              <a:satOff val="-172"/>
              <a:lumOff val="45"/>
              <a:alphaOff val="0"/>
            </a:schemeClr>
          </a:solidFill>
          <a:prstDash val="solid"/>
        </a:ln>
        <a:effectLst/>
      </dsp:spPr>
      <dsp:style>
        <a:lnRef idx="2">
          <a:scrgbClr r="0" g="0" b="0"/>
        </a:lnRef>
        <a:fillRef idx="1">
          <a:scrgbClr r="0" g="0" b="0"/>
        </a:fillRef>
        <a:effectRef idx="0">
          <a:scrgbClr r="0" g="0" b="0"/>
        </a:effectRef>
        <a:fontRef idx="minor"/>
      </dsp:style>
    </dsp:sp>
    <dsp:sp modelId="{F7226C9A-B985-4A78-AFA1-E19B7BE65A34}">
      <dsp:nvSpPr>
        <dsp:cNvPr id="0" name=""/>
        <dsp:cNvSpPr/>
      </dsp:nvSpPr>
      <dsp:spPr>
        <a:xfrm>
          <a:off x="1659289" y="920807"/>
          <a:ext cx="5726260" cy="551639"/>
        </a:xfrm>
        <a:prstGeom prst="roundRect">
          <a:avLst/>
        </a:prstGeom>
        <a:solidFill>
          <a:schemeClr val="accent4">
            <a:hueOff val="3928095"/>
            <a:satOff val="-369"/>
            <a:lumOff val="47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ms-MY" sz="2000" b="0" kern="1200" dirty="0" smtClean="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ms-MY" sz="2000" b="1" kern="1200" dirty="0" smtClean="0">
              <a:solidFill>
                <a:schemeClr val="tx1"/>
              </a:solidFill>
            </a:rPr>
            <a:t> Role and Function of AAIB</a:t>
          </a:r>
          <a:endParaRPr lang="en-US" sz="2000" kern="1200" dirty="0" smtClean="0">
            <a:solidFill>
              <a:schemeClr val="tx1"/>
            </a:solidFill>
          </a:endParaRPr>
        </a:p>
        <a:p>
          <a:pPr lvl="0" algn="ctr" defTabSz="889000">
            <a:lnSpc>
              <a:spcPct val="90000"/>
            </a:lnSpc>
            <a:spcBef>
              <a:spcPct val="0"/>
            </a:spcBef>
            <a:spcAft>
              <a:spcPct val="35000"/>
            </a:spcAft>
          </a:pPr>
          <a:endParaRPr lang="en-US" sz="2000" kern="1200" dirty="0">
            <a:solidFill>
              <a:schemeClr val="tx1"/>
            </a:solidFill>
          </a:endParaRPr>
        </a:p>
      </dsp:txBody>
      <dsp:txXfrm>
        <a:off x="1686218" y="947736"/>
        <a:ext cx="5672402" cy="497781"/>
      </dsp:txXfrm>
    </dsp:sp>
    <dsp:sp modelId="{78384C24-949E-48A0-B208-400BBDA99D77}">
      <dsp:nvSpPr>
        <dsp:cNvPr id="0" name=""/>
        <dsp:cNvSpPr/>
      </dsp:nvSpPr>
      <dsp:spPr>
        <a:xfrm>
          <a:off x="7416826" y="1553065"/>
          <a:ext cx="547276" cy="434300"/>
        </a:xfrm>
        <a:prstGeom prst="rightArrow">
          <a:avLst>
            <a:gd name="adj1" fmla="val 75000"/>
            <a:gd name="adj2" fmla="val 50000"/>
          </a:avLst>
        </a:prstGeom>
        <a:solidFill>
          <a:schemeClr val="accent4">
            <a:tint val="40000"/>
            <a:alpha val="90000"/>
            <a:hueOff val="6093167"/>
            <a:satOff val="-258"/>
            <a:lumOff val="67"/>
            <a:alphaOff val="0"/>
          </a:schemeClr>
        </a:solidFill>
        <a:ln w="15875" cap="rnd" cmpd="sng" algn="ctr">
          <a:solidFill>
            <a:schemeClr val="accent4">
              <a:tint val="40000"/>
              <a:alpha val="90000"/>
              <a:hueOff val="6093167"/>
              <a:satOff val="-258"/>
              <a:lumOff val="67"/>
              <a:alphaOff val="0"/>
            </a:schemeClr>
          </a:solidFill>
          <a:prstDash val="solid"/>
        </a:ln>
        <a:effectLst/>
      </dsp:spPr>
      <dsp:style>
        <a:lnRef idx="2">
          <a:scrgbClr r="0" g="0" b="0"/>
        </a:lnRef>
        <a:fillRef idx="1">
          <a:scrgbClr r="0" g="0" b="0"/>
        </a:fillRef>
        <a:effectRef idx="0">
          <a:scrgbClr r="0" g="0" b="0"/>
        </a:effectRef>
        <a:fontRef idx="minor"/>
      </dsp:style>
    </dsp:sp>
    <dsp:sp modelId="{BE92035D-3880-41AB-928A-3316A512A5F5}">
      <dsp:nvSpPr>
        <dsp:cNvPr id="0" name=""/>
        <dsp:cNvSpPr/>
      </dsp:nvSpPr>
      <dsp:spPr>
        <a:xfrm>
          <a:off x="1684969" y="1553065"/>
          <a:ext cx="5731857" cy="434300"/>
        </a:xfrm>
        <a:prstGeom prst="roundRect">
          <a:avLst/>
        </a:prstGeom>
        <a:solidFill>
          <a:schemeClr val="accent4">
            <a:hueOff val="5892143"/>
            <a:satOff val="-553"/>
            <a:lumOff val="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ms-MY" sz="2000" b="1" kern="1200" dirty="0">
              <a:solidFill>
                <a:schemeClr val="tx1"/>
              </a:solidFill>
            </a:rPr>
            <a:t>MOT/ AAIB </a:t>
          </a:r>
          <a:r>
            <a:rPr lang="ms-MY" sz="2000" b="1" kern="1200" dirty="0" smtClean="0">
              <a:solidFill>
                <a:schemeClr val="tx1"/>
              </a:solidFill>
            </a:rPr>
            <a:t>Organisation Chart</a:t>
          </a:r>
          <a:endParaRPr lang="en-US" sz="2000" kern="1200" dirty="0">
            <a:solidFill>
              <a:schemeClr val="tx1"/>
            </a:solidFill>
          </a:endParaRPr>
        </a:p>
      </dsp:txBody>
      <dsp:txXfrm>
        <a:off x="1706170" y="1574266"/>
        <a:ext cx="5689455" cy="391898"/>
      </dsp:txXfrm>
    </dsp:sp>
    <dsp:sp modelId="{2ED49159-BF02-44AF-A879-90382789AB60}">
      <dsp:nvSpPr>
        <dsp:cNvPr id="0" name=""/>
        <dsp:cNvSpPr/>
      </dsp:nvSpPr>
      <dsp:spPr>
        <a:xfrm>
          <a:off x="7416826" y="2030795"/>
          <a:ext cx="547276" cy="434300"/>
        </a:xfrm>
        <a:prstGeom prst="rightArrow">
          <a:avLst>
            <a:gd name="adj1" fmla="val 75000"/>
            <a:gd name="adj2" fmla="val 50000"/>
          </a:avLst>
        </a:prstGeom>
        <a:solidFill>
          <a:schemeClr val="accent4">
            <a:tint val="40000"/>
            <a:alpha val="90000"/>
            <a:hueOff val="8124223"/>
            <a:satOff val="-344"/>
            <a:lumOff val="89"/>
            <a:alphaOff val="0"/>
          </a:schemeClr>
        </a:solidFill>
        <a:ln w="15875" cap="rnd" cmpd="sng" algn="ctr">
          <a:solidFill>
            <a:schemeClr val="accent4">
              <a:tint val="40000"/>
              <a:alpha val="90000"/>
              <a:hueOff val="8124223"/>
              <a:satOff val="-344"/>
              <a:lumOff val="89"/>
              <a:alphaOff val="0"/>
            </a:schemeClr>
          </a:solidFill>
          <a:prstDash val="solid"/>
        </a:ln>
        <a:effectLst/>
      </dsp:spPr>
      <dsp:style>
        <a:lnRef idx="2">
          <a:scrgbClr r="0" g="0" b="0"/>
        </a:lnRef>
        <a:fillRef idx="1">
          <a:scrgbClr r="0" g="0" b="0"/>
        </a:fillRef>
        <a:effectRef idx="0">
          <a:scrgbClr r="0" g="0" b="0"/>
        </a:effectRef>
        <a:fontRef idx="minor"/>
      </dsp:style>
    </dsp:sp>
    <dsp:sp modelId="{526EC373-6B5B-4801-8FAB-C243E4462C30}">
      <dsp:nvSpPr>
        <dsp:cNvPr id="0" name=""/>
        <dsp:cNvSpPr/>
      </dsp:nvSpPr>
      <dsp:spPr>
        <a:xfrm>
          <a:off x="1684969" y="2030795"/>
          <a:ext cx="5731857" cy="434300"/>
        </a:xfrm>
        <a:prstGeom prst="roundRect">
          <a:avLst/>
        </a:prstGeom>
        <a:solidFill>
          <a:schemeClr val="accent4">
            <a:hueOff val="7856190"/>
            <a:satOff val="-738"/>
            <a:lumOff val="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ms-MY" sz="2000" b="1" kern="1200" dirty="0" smtClean="0">
              <a:solidFill>
                <a:schemeClr val="tx1"/>
              </a:solidFill>
            </a:rPr>
            <a:t>Handling of Major Accident</a:t>
          </a:r>
          <a:endParaRPr lang="en-US" sz="2000" kern="1200" dirty="0">
            <a:solidFill>
              <a:schemeClr val="tx1"/>
            </a:solidFill>
          </a:endParaRPr>
        </a:p>
      </dsp:txBody>
      <dsp:txXfrm>
        <a:off x="1706170" y="2051996"/>
        <a:ext cx="5689455" cy="391898"/>
      </dsp:txXfrm>
    </dsp:sp>
    <dsp:sp modelId="{21832F38-C4F4-4509-A05A-EB85EFBCF2FD}">
      <dsp:nvSpPr>
        <dsp:cNvPr id="0" name=""/>
        <dsp:cNvSpPr/>
      </dsp:nvSpPr>
      <dsp:spPr>
        <a:xfrm>
          <a:off x="7416826" y="2508525"/>
          <a:ext cx="547276" cy="434300"/>
        </a:xfrm>
        <a:prstGeom prst="rightArrow">
          <a:avLst>
            <a:gd name="adj1" fmla="val 75000"/>
            <a:gd name="adj2" fmla="val 50000"/>
          </a:avLst>
        </a:prstGeom>
        <a:solidFill>
          <a:schemeClr val="accent4">
            <a:tint val="40000"/>
            <a:alpha val="90000"/>
            <a:hueOff val="10155278"/>
            <a:satOff val="-430"/>
            <a:lumOff val="111"/>
            <a:alphaOff val="0"/>
          </a:schemeClr>
        </a:solidFill>
        <a:ln w="15875" cap="rnd" cmpd="sng" algn="ctr">
          <a:solidFill>
            <a:schemeClr val="accent4">
              <a:tint val="40000"/>
              <a:alpha val="90000"/>
              <a:hueOff val="10155278"/>
              <a:satOff val="-430"/>
              <a:lumOff val="111"/>
              <a:alphaOff val="0"/>
            </a:schemeClr>
          </a:solidFill>
          <a:prstDash val="solid"/>
        </a:ln>
        <a:effectLst/>
      </dsp:spPr>
      <dsp:style>
        <a:lnRef idx="2">
          <a:scrgbClr r="0" g="0" b="0"/>
        </a:lnRef>
        <a:fillRef idx="1">
          <a:scrgbClr r="0" g="0" b="0"/>
        </a:fillRef>
        <a:effectRef idx="0">
          <a:scrgbClr r="0" g="0" b="0"/>
        </a:effectRef>
        <a:fontRef idx="minor"/>
      </dsp:style>
    </dsp:sp>
    <dsp:sp modelId="{36C851EB-4A1D-4EE5-AD7B-862F69ADD451}">
      <dsp:nvSpPr>
        <dsp:cNvPr id="0" name=""/>
        <dsp:cNvSpPr/>
      </dsp:nvSpPr>
      <dsp:spPr>
        <a:xfrm>
          <a:off x="1684969" y="2508525"/>
          <a:ext cx="5731857" cy="434300"/>
        </a:xfrm>
        <a:prstGeom prst="roundRect">
          <a:avLst/>
        </a:prstGeom>
        <a:solidFill>
          <a:schemeClr val="accent4">
            <a:hueOff val="9820237"/>
            <a:satOff val="-922"/>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ms-MY" sz="2000" b="1" kern="1200" dirty="0" smtClean="0">
              <a:solidFill>
                <a:schemeClr val="tx1"/>
              </a:solidFill>
            </a:rPr>
            <a:t>Investigation Phases</a:t>
          </a:r>
          <a:endParaRPr lang="en-US" sz="2000" kern="1200" dirty="0">
            <a:solidFill>
              <a:schemeClr val="tx1"/>
            </a:solidFill>
          </a:endParaRPr>
        </a:p>
      </dsp:txBody>
      <dsp:txXfrm>
        <a:off x="1706170" y="2529726"/>
        <a:ext cx="5689455" cy="391898"/>
      </dsp:txXfrm>
    </dsp:sp>
    <dsp:sp modelId="{FAE20D61-2985-4784-A8E5-A9AFFA97ED59}">
      <dsp:nvSpPr>
        <dsp:cNvPr id="0" name=""/>
        <dsp:cNvSpPr/>
      </dsp:nvSpPr>
      <dsp:spPr>
        <a:xfrm>
          <a:off x="7416826" y="2986255"/>
          <a:ext cx="547276" cy="434300"/>
        </a:xfrm>
        <a:prstGeom prst="rightArrow">
          <a:avLst>
            <a:gd name="adj1" fmla="val 75000"/>
            <a:gd name="adj2" fmla="val 50000"/>
          </a:avLst>
        </a:prstGeom>
        <a:solidFill>
          <a:schemeClr val="accent4">
            <a:tint val="40000"/>
            <a:alpha val="90000"/>
            <a:hueOff val="12186335"/>
            <a:satOff val="-516"/>
            <a:lumOff val="134"/>
            <a:alphaOff val="0"/>
          </a:schemeClr>
        </a:solidFill>
        <a:ln w="15875" cap="rnd" cmpd="sng" algn="ctr">
          <a:solidFill>
            <a:schemeClr val="accent4">
              <a:tint val="40000"/>
              <a:alpha val="90000"/>
              <a:hueOff val="12186335"/>
              <a:satOff val="-516"/>
              <a:lumOff val="134"/>
              <a:alphaOff val="0"/>
            </a:schemeClr>
          </a:solidFill>
          <a:prstDash val="solid"/>
        </a:ln>
        <a:effectLst/>
      </dsp:spPr>
      <dsp:style>
        <a:lnRef idx="2">
          <a:scrgbClr r="0" g="0" b="0"/>
        </a:lnRef>
        <a:fillRef idx="1">
          <a:scrgbClr r="0" g="0" b="0"/>
        </a:fillRef>
        <a:effectRef idx="0">
          <a:scrgbClr r="0" g="0" b="0"/>
        </a:effectRef>
        <a:fontRef idx="minor"/>
      </dsp:style>
    </dsp:sp>
    <dsp:sp modelId="{B17C900D-432E-42B1-939B-D9680C160FEE}">
      <dsp:nvSpPr>
        <dsp:cNvPr id="0" name=""/>
        <dsp:cNvSpPr/>
      </dsp:nvSpPr>
      <dsp:spPr>
        <a:xfrm>
          <a:off x="1684969" y="2986255"/>
          <a:ext cx="5731857" cy="434300"/>
        </a:xfrm>
        <a:prstGeom prst="roundRect">
          <a:avLst/>
        </a:prstGeom>
        <a:solidFill>
          <a:schemeClr val="accent4">
            <a:hueOff val="11784285"/>
            <a:satOff val="-1107"/>
            <a:lumOff val="14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ms-MY" sz="2000" b="1" kern="1200" dirty="0" smtClean="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ms-MY" sz="2000" b="1" kern="1200" dirty="0" smtClean="0">
              <a:solidFill>
                <a:schemeClr val="tx1"/>
              </a:solidFill>
            </a:rPr>
            <a:t> Occurrence Reporting</a:t>
          </a:r>
          <a:endParaRPr lang="en-US" sz="2000" kern="1200" dirty="0" smtClean="0">
            <a:solidFill>
              <a:schemeClr val="tx1"/>
            </a:solidFill>
          </a:endParaRPr>
        </a:p>
        <a:p>
          <a:pPr lvl="0" algn="ctr">
            <a:spcBef>
              <a:spcPct val="0"/>
            </a:spcBef>
          </a:pPr>
          <a:endParaRPr lang="en-US" sz="2000" kern="1200" dirty="0">
            <a:solidFill>
              <a:schemeClr val="tx1"/>
            </a:solidFill>
          </a:endParaRPr>
        </a:p>
      </dsp:txBody>
      <dsp:txXfrm>
        <a:off x="1706170" y="3007456"/>
        <a:ext cx="5689455" cy="391898"/>
      </dsp:txXfrm>
    </dsp:sp>
    <dsp:sp modelId="{B9062857-EA8C-4952-B028-459DAEC3F698}">
      <dsp:nvSpPr>
        <dsp:cNvPr id="0" name=""/>
        <dsp:cNvSpPr/>
      </dsp:nvSpPr>
      <dsp:spPr>
        <a:xfrm>
          <a:off x="7416826" y="3463985"/>
          <a:ext cx="547276" cy="434300"/>
        </a:xfrm>
        <a:prstGeom prst="rightArrow">
          <a:avLst>
            <a:gd name="adj1" fmla="val 75000"/>
            <a:gd name="adj2" fmla="val 50000"/>
          </a:avLst>
        </a:prstGeom>
        <a:solidFill>
          <a:schemeClr val="accent4">
            <a:tint val="40000"/>
            <a:alpha val="90000"/>
            <a:hueOff val="14217390"/>
            <a:satOff val="-602"/>
            <a:lumOff val="156"/>
            <a:alphaOff val="0"/>
          </a:schemeClr>
        </a:solidFill>
        <a:ln w="15875" cap="rnd" cmpd="sng" algn="ctr">
          <a:solidFill>
            <a:schemeClr val="accent4">
              <a:tint val="40000"/>
              <a:alpha val="90000"/>
              <a:hueOff val="14217390"/>
              <a:satOff val="-602"/>
              <a:lumOff val="156"/>
              <a:alphaOff val="0"/>
            </a:schemeClr>
          </a:solidFill>
          <a:prstDash val="solid"/>
        </a:ln>
        <a:effectLst/>
      </dsp:spPr>
      <dsp:style>
        <a:lnRef idx="2">
          <a:scrgbClr r="0" g="0" b="0"/>
        </a:lnRef>
        <a:fillRef idx="1">
          <a:scrgbClr r="0" g="0" b="0"/>
        </a:fillRef>
        <a:effectRef idx="0">
          <a:scrgbClr r="0" g="0" b="0"/>
        </a:effectRef>
        <a:fontRef idx="minor"/>
      </dsp:style>
    </dsp:sp>
    <dsp:sp modelId="{0CC4745A-40AA-4233-A214-C1187AC3B118}">
      <dsp:nvSpPr>
        <dsp:cNvPr id="0" name=""/>
        <dsp:cNvSpPr/>
      </dsp:nvSpPr>
      <dsp:spPr>
        <a:xfrm>
          <a:off x="1684969" y="3463985"/>
          <a:ext cx="5731857" cy="434300"/>
        </a:xfrm>
        <a:prstGeom prst="roundRect">
          <a:avLst/>
        </a:prstGeom>
        <a:solidFill>
          <a:schemeClr val="accent4">
            <a:hueOff val="13748332"/>
            <a:satOff val="-1291"/>
            <a:lumOff val="164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ms-MY" sz="2000" b="1" kern="1200" dirty="0" smtClean="0">
              <a:solidFill>
                <a:schemeClr val="tx1"/>
              </a:solidFill>
            </a:rPr>
            <a:t>Safety Data</a:t>
          </a:r>
          <a:endParaRPr lang="en-US" sz="2000" kern="1200" dirty="0" smtClean="0">
            <a:solidFill>
              <a:schemeClr val="tx1"/>
            </a:solidFill>
          </a:endParaRPr>
        </a:p>
      </dsp:txBody>
      <dsp:txXfrm>
        <a:off x="1706170" y="3485186"/>
        <a:ext cx="5689455" cy="391898"/>
      </dsp:txXfrm>
    </dsp:sp>
    <dsp:sp modelId="{46235167-B626-4210-8F44-47AF9B0D0110}">
      <dsp:nvSpPr>
        <dsp:cNvPr id="0" name=""/>
        <dsp:cNvSpPr/>
      </dsp:nvSpPr>
      <dsp:spPr>
        <a:xfrm>
          <a:off x="7416826" y="3941715"/>
          <a:ext cx="547276" cy="434300"/>
        </a:xfrm>
        <a:prstGeom prst="rightArrow">
          <a:avLst>
            <a:gd name="adj1" fmla="val 75000"/>
            <a:gd name="adj2" fmla="val 50000"/>
          </a:avLst>
        </a:prstGeom>
        <a:solidFill>
          <a:schemeClr val="accent4">
            <a:tint val="40000"/>
            <a:alpha val="90000"/>
            <a:hueOff val="16248446"/>
            <a:satOff val="-688"/>
            <a:lumOff val="178"/>
            <a:alphaOff val="0"/>
          </a:schemeClr>
        </a:solidFill>
        <a:ln w="15875" cap="rnd" cmpd="sng" algn="ctr">
          <a:solidFill>
            <a:schemeClr val="accent4">
              <a:tint val="40000"/>
              <a:alpha val="90000"/>
              <a:hueOff val="16248446"/>
              <a:satOff val="-688"/>
              <a:lumOff val="178"/>
              <a:alphaOff val="0"/>
            </a:schemeClr>
          </a:solidFill>
          <a:prstDash val="solid"/>
        </a:ln>
        <a:effectLst/>
      </dsp:spPr>
      <dsp:style>
        <a:lnRef idx="2">
          <a:scrgbClr r="0" g="0" b="0"/>
        </a:lnRef>
        <a:fillRef idx="1">
          <a:scrgbClr r="0" g="0" b="0"/>
        </a:fillRef>
        <a:effectRef idx="0">
          <a:scrgbClr r="0" g="0" b="0"/>
        </a:effectRef>
        <a:fontRef idx="minor"/>
      </dsp:style>
    </dsp:sp>
    <dsp:sp modelId="{15765BB2-2B2F-41FB-80A5-8339FD064692}">
      <dsp:nvSpPr>
        <dsp:cNvPr id="0" name=""/>
        <dsp:cNvSpPr/>
      </dsp:nvSpPr>
      <dsp:spPr>
        <a:xfrm>
          <a:off x="1684969" y="3941715"/>
          <a:ext cx="5731857" cy="434300"/>
        </a:xfrm>
        <a:prstGeom prst="roundRect">
          <a:avLst/>
        </a:prstGeom>
        <a:solidFill>
          <a:schemeClr val="accent4">
            <a:hueOff val="15712381"/>
            <a:satOff val="-1476"/>
            <a:lumOff val="188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ms-MY" sz="2000" b="1" kern="1200" dirty="0" smtClean="0">
              <a:solidFill>
                <a:schemeClr val="tx1"/>
              </a:solidFill>
            </a:rPr>
            <a:t>Identified Hazards</a:t>
          </a:r>
          <a:endParaRPr lang="en-US" sz="2000" kern="1200" dirty="0">
            <a:solidFill>
              <a:schemeClr val="tx1"/>
            </a:solidFill>
          </a:endParaRPr>
        </a:p>
      </dsp:txBody>
      <dsp:txXfrm>
        <a:off x="1706170" y="3962916"/>
        <a:ext cx="5689455" cy="391898"/>
      </dsp:txXfrm>
    </dsp:sp>
    <dsp:sp modelId="{8E761C41-C536-4806-8AD3-8E95EE555369}">
      <dsp:nvSpPr>
        <dsp:cNvPr id="0" name=""/>
        <dsp:cNvSpPr/>
      </dsp:nvSpPr>
      <dsp:spPr>
        <a:xfrm>
          <a:off x="7416826" y="4419445"/>
          <a:ext cx="547276" cy="434300"/>
        </a:xfrm>
        <a:prstGeom prst="rightArrow">
          <a:avLst>
            <a:gd name="adj1" fmla="val 75000"/>
            <a:gd name="adj2" fmla="val 50000"/>
          </a:avLst>
        </a:prstGeom>
        <a:solidFill>
          <a:schemeClr val="accent4">
            <a:tint val="40000"/>
            <a:alpha val="90000"/>
            <a:hueOff val="18279501"/>
            <a:satOff val="-774"/>
            <a:lumOff val="201"/>
            <a:alphaOff val="0"/>
          </a:schemeClr>
        </a:solidFill>
        <a:ln w="15875" cap="rnd" cmpd="sng" algn="ctr">
          <a:solidFill>
            <a:schemeClr val="accent4">
              <a:tint val="40000"/>
              <a:alpha val="90000"/>
              <a:hueOff val="18279501"/>
              <a:satOff val="-774"/>
              <a:lumOff val="201"/>
              <a:alphaOff val="0"/>
            </a:schemeClr>
          </a:solidFill>
          <a:prstDash val="solid"/>
        </a:ln>
        <a:effectLst/>
      </dsp:spPr>
      <dsp:style>
        <a:lnRef idx="2">
          <a:scrgbClr r="0" g="0" b="0"/>
        </a:lnRef>
        <a:fillRef idx="1">
          <a:scrgbClr r="0" g="0" b="0"/>
        </a:fillRef>
        <a:effectRef idx="0">
          <a:scrgbClr r="0" g="0" b="0"/>
        </a:effectRef>
        <a:fontRef idx="minor"/>
      </dsp:style>
    </dsp:sp>
    <dsp:sp modelId="{CDF9792C-3DBA-4721-8339-9540B7EB986B}">
      <dsp:nvSpPr>
        <dsp:cNvPr id="0" name=""/>
        <dsp:cNvSpPr/>
      </dsp:nvSpPr>
      <dsp:spPr>
        <a:xfrm>
          <a:off x="1684969" y="4419445"/>
          <a:ext cx="5731857" cy="434300"/>
        </a:xfrm>
        <a:prstGeom prst="roundRect">
          <a:avLst/>
        </a:prstGeom>
        <a:solidFill>
          <a:schemeClr val="accent4">
            <a:hueOff val="17676427"/>
            <a:satOff val="-1660"/>
            <a:lumOff val="211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Safety promotions</a:t>
          </a:r>
          <a:endParaRPr lang="en-US" sz="2000" b="1" kern="1200" dirty="0">
            <a:solidFill>
              <a:schemeClr val="tx1"/>
            </a:solidFill>
          </a:endParaRPr>
        </a:p>
      </dsp:txBody>
      <dsp:txXfrm>
        <a:off x="1706170" y="4440646"/>
        <a:ext cx="5689455" cy="391898"/>
      </dsp:txXfrm>
    </dsp:sp>
    <dsp:sp modelId="{456FD6BC-2012-4AEA-9D08-17FD60ABB0EE}">
      <dsp:nvSpPr>
        <dsp:cNvPr id="0" name=""/>
        <dsp:cNvSpPr/>
      </dsp:nvSpPr>
      <dsp:spPr>
        <a:xfrm>
          <a:off x="7416826" y="4897175"/>
          <a:ext cx="547276" cy="434300"/>
        </a:xfrm>
        <a:prstGeom prst="rightArrow">
          <a:avLst>
            <a:gd name="adj1" fmla="val 75000"/>
            <a:gd name="adj2" fmla="val 50000"/>
          </a:avLst>
        </a:prstGeom>
        <a:solidFill>
          <a:schemeClr val="accent4">
            <a:tint val="40000"/>
            <a:alpha val="90000"/>
            <a:hueOff val="20310557"/>
            <a:satOff val="-860"/>
            <a:lumOff val="223"/>
            <a:alphaOff val="0"/>
          </a:schemeClr>
        </a:solidFill>
        <a:ln w="15875" cap="rnd" cmpd="sng" algn="ctr">
          <a:solidFill>
            <a:schemeClr val="accent4">
              <a:tint val="40000"/>
              <a:alpha val="90000"/>
              <a:hueOff val="20310557"/>
              <a:satOff val="-860"/>
              <a:lumOff val="223"/>
              <a:alphaOff val="0"/>
            </a:schemeClr>
          </a:solidFill>
          <a:prstDash val="solid"/>
        </a:ln>
        <a:effectLst/>
      </dsp:spPr>
      <dsp:style>
        <a:lnRef idx="2">
          <a:scrgbClr r="0" g="0" b="0"/>
        </a:lnRef>
        <a:fillRef idx="1">
          <a:scrgbClr r="0" g="0" b="0"/>
        </a:fillRef>
        <a:effectRef idx="0">
          <a:scrgbClr r="0" g="0" b="0"/>
        </a:effectRef>
        <a:fontRef idx="minor"/>
      </dsp:style>
    </dsp:sp>
    <dsp:sp modelId="{B876CDBD-887B-43D8-BE47-9024725F3917}">
      <dsp:nvSpPr>
        <dsp:cNvPr id="0" name=""/>
        <dsp:cNvSpPr/>
      </dsp:nvSpPr>
      <dsp:spPr>
        <a:xfrm>
          <a:off x="1684969" y="4897175"/>
          <a:ext cx="5731857" cy="434300"/>
        </a:xfrm>
        <a:prstGeom prst="roundRect">
          <a:avLst/>
        </a:prstGeom>
        <a:solidFill>
          <a:schemeClr val="accent4">
            <a:hueOff val="19640475"/>
            <a:satOff val="-1845"/>
            <a:lumOff val="235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ms-MY" sz="2000" b="1" kern="1200" dirty="0" smtClean="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ms-MY" sz="2000" b="1" kern="1200" dirty="0" smtClean="0">
              <a:solidFill>
                <a:schemeClr val="tx1"/>
              </a:solidFill>
            </a:rPr>
            <a:t>ICAO Audit / Chalenges  </a:t>
          </a:r>
          <a:endParaRPr lang="en-US" sz="2000" kern="1200" dirty="0" smtClean="0">
            <a:solidFill>
              <a:schemeClr val="tx1"/>
            </a:solidFill>
          </a:endParaRPr>
        </a:p>
        <a:p>
          <a:pPr lvl="0" algn="ctr" defTabSz="889000">
            <a:lnSpc>
              <a:spcPct val="90000"/>
            </a:lnSpc>
            <a:spcBef>
              <a:spcPct val="0"/>
            </a:spcBef>
            <a:spcAft>
              <a:spcPct val="35000"/>
            </a:spcAft>
          </a:pPr>
          <a:endParaRPr lang="en-US" sz="2000" kern="1200" dirty="0">
            <a:solidFill>
              <a:schemeClr val="tx1"/>
            </a:solidFill>
          </a:endParaRPr>
        </a:p>
      </dsp:txBody>
      <dsp:txXfrm>
        <a:off x="1706170" y="4918376"/>
        <a:ext cx="5689455" cy="391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AD375-960E-409B-B3DB-D9F0384ABC7E}">
      <dsp:nvSpPr>
        <dsp:cNvPr id="0" name=""/>
        <dsp:cNvSpPr/>
      </dsp:nvSpPr>
      <dsp:spPr>
        <a:xfrm>
          <a:off x="6302220" y="5080476"/>
          <a:ext cx="1105876" cy="736965"/>
        </a:xfrm>
        <a:custGeom>
          <a:avLst/>
          <a:gdLst/>
          <a:ahLst/>
          <a:cxnLst/>
          <a:rect l="0" t="0" r="0" b="0"/>
          <a:pathLst>
            <a:path>
              <a:moveTo>
                <a:pt x="0" y="0"/>
              </a:moveTo>
              <a:lnTo>
                <a:pt x="552938" y="0"/>
              </a:lnTo>
              <a:lnTo>
                <a:pt x="552938" y="736965"/>
              </a:lnTo>
              <a:lnTo>
                <a:pt x="1105876" y="736965"/>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endParaRPr>
        </a:p>
      </dsp:txBody>
      <dsp:txXfrm>
        <a:off x="6821935" y="5415735"/>
        <a:ext cx="66446" cy="66446"/>
      </dsp:txXfrm>
    </dsp:sp>
    <dsp:sp modelId="{DD59755A-9AC9-45A6-83AB-B98433FDE686}">
      <dsp:nvSpPr>
        <dsp:cNvPr id="0" name=""/>
        <dsp:cNvSpPr/>
      </dsp:nvSpPr>
      <dsp:spPr>
        <a:xfrm>
          <a:off x="6302220" y="5034756"/>
          <a:ext cx="1103119" cy="91440"/>
        </a:xfrm>
        <a:custGeom>
          <a:avLst/>
          <a:gdLst/>
          <a:ahLst/>
          <a:cxnLst/>
          <a:rect l="0" t="0" r="0" b="0"/>
          <a:pathLst>
            <a:path>
              <a:moveTo>
                <a:pt x="0" y="45720"/>
              </a:moveTo>
              <a:lnTo>
                <a:pt x="551559" y="45720"/>
              </a:lnTo>
              <a:lnTo>
                <a:pt x="551559" y="45911"/>
              </a:lnTo>
              <a:lnTo>
                <a:pt x="1103119" y="45911"/>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endParaRPr>
        </a:p>
      </dsp:txBody>
      <dsp:txXfrm>
        <a:off x="6826202" y="5052898"/>
        <a:ext cx="55155" cy="55155"/>
      </dsp:txXfrm>
    </dsp:sp>
    <dsp:sp modelId="{C8E746CF-02CB-44EF-A258-6E5D914CAAD0}">
      <dsp:nvSpPr>
        <dsp:cNvPr id="0" name=""/>
        <dsp:cNvSpPr/>
      </dsp:nvSpPr>
      <dsp:spPr>
        <a:xfrm>
          <a:off x="6302220" y="5080476"/>
          <a:ext cx="1105876" cy="376403"/>
        </a:xfrm>
        <a:custGeom>
          <a:avLst/>
          <a:gdLst/>
          <a:ahLst/>
          <a:cxnLst/>
          <a:rect l="0" t="0" r="0" b="0"/>
          <a:pathLst>
            <a:path>
              <a:moveTo>
                <a:pt x="0" y="0"/>
              </a:moveTo>
              <a:lnTo>
                <a:pt x="552938" y="0"/>
              </a:lnTo>
              <a:lnTo>
                <a:pt x="552938" y="376403"/>
              </a:lnTo>
              <a:lnTo>
                <a:pt x="1105876" y="376403"/>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endParaRPr>
        </a:p>
      </dsp:txBody>
      <dsp:txXfrm>
        <a:off x="6825954" y="5239473"/>
        <a:ext cx="58408" cy="58408"/>
      </dsp:txXfrm>
    </dsp:sp>
    <dsp:sp modelId="{54BCCF79-FCA9-4FF3-9063-9D9124615186}">
      <dsp:nvSpPr>
        <dsp:cNvPr id="0" name=""/>
        <dsp:cNvSpPr/>
      </dsp:nvSpPr>
      <dsp:spPr>
        <a:xfrm>
          <a:off x="6302220" y="4719696"/>
          <a:ext cx="1105876" cy="360780"/>
        </a:xfrm>
        <a:custGeom>
          <a:avLst/>
          <a:gdLst/>
          <a:ahLst/>
          <a:cxnLst/>
          <a:rect l="0" t="0" r="0" b="0"/>
          <a:pathLst>
            <a:path>
              <a:moveTo>
                <a:pt x="0" y="360780"/>
              </a:moveTo>
              <a:lnTo>
                <a:pt x="552938" y="360780"/>
              </a:lnTo>
              <a:lnTo>
                <a:pt x="552938" y="0"/>
              </a:lnTo>
              <a:lnTo>
                <a:pt x="1105876"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endParaRPr>
        </a:p>
      </dsp:txBody>
      <dsp:txXfrm>
        <a:off x="6826077" y="4871005"/>
        <a:ext cx="58161" cy="58161"/>
      </dsp:txXfrm>
    </dsp:sp>
    <dsp:sp modelId="{9CC4B133-ECAE-455F-A143-7B43A4464605}">
      <dsp:nvSpPr>
        <dsp:cNvPr id="0" name=""/>
        <dsp:cNvSpPr/>
      </dsp:nvSpPr>
      <dsp:spPr>
        <a:xfrm>
          <a:off x="6302220" y="4353275"/>
          <a:ext cx="1105876" cy="727200"/>
        </a:xfrm>
        <a:custGeom>
          <a:avLst/>
          <a:gdLst/>
          <a:ahLst/>
          <a:cxnLst/>
          <a:rect l="0" t="0" r="0" b="0"/>
          <a:pathLst>
            <a:path>
              <a:moveTo>
                <a:pt x="0" y="727200"/>
              </a:moveTo>
              <a:lnTo>
                <a:pt x="552938" y="727200"/>
              </a:lnTo>
              <a:lnTo>
                <a:pt x="552938" y="0"/>
              </a:lnTo>
              <a:lnTo>
                <a:pt x="1105876"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endParaRPr>
        </a:p>
      </dsp:txBody>
      <dsp:txXfrm>
        <a:off x="6822070" y="4683787"/>
        <a:ext cx="66177" cy="66177"/>
      </dsp:txXfrm>
    </dsp:sp>
    <dsp:sp modelId="{963B6D46-AF6E-456C-A84B-7AC8F7DF4B2F}">
      <dsp:nvSpPr>
        <dsp:cNvPr id="0" name=""/>
        <dsp:cNvSpPr/>
      </dsp:nvSpPr>
      <dsp:spPr>
        <a:xfrm>
          <a:off x="4290295" y="2954011"/>
          <a:ext cx="680727" cy="2126465"/>
        </a:xfrm>
        <a:custGeom>
          <a:avLst/>
          <a:gdLst/>
          <a:ahLst/>
          <a:cxnLst/>
          <a:rect l="0" t="0" r="0" b="0"/>
          <a:pathLst>
            <a:path>
              <a:moveTo>
                <a:pt x="0" y="0"/>
              </a:moveTo>
              <a:lnTo>
                <a:pt x="340363" y="0"/>
              </a:lnTo>
              <a:lnTo>
                <a:pt x="340363" y="2126465"/>
              </a:lnTo>
              <a:lnTo>
                <a:pt x="680727" y="2126465"/>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3514276" y="3198688"/>
        <a:ext cx="2232766" cy="1637112"/>
      </dsp:txXfrm>
    </dsp:sp>
    <dsp:sp modelId="{6EDD524E-EC53-4E70-8B05-AAA133DE043C}">
      <dsp:nvSpPr>
        <dsp:cNvPr id="0" name=""/>
        <dsp:cNvSpPr/>
      </dsp:nvSpPr>
      <dsp:spPr>
        <a:xfrm>
          <a:off x="4290295" y="2954011"/>
          <a:ext cx="1136679" cy="788331"/>
        </a:xfrm>
        <a:custGeom>
          <a:avLst/>
          <a:gdLst/>
          <a:ahLst/>
          <a:cxnLst/>
          <a:rect l="0" t="0" r="0" b="0"/>
          <a:pathLst>
            <a:path>
              <a:moveTo>
                <a:pt x="0" y="0"/>
              </a:moveTo>
              <a:lnTo>
                <a:pt x="568339" y="0"/>
              </a:lnTo>
              <a:lnTo>
                <a:pt x="568339" y="788331"/>
              </a:lnTo>
              <a:lnTo>
                <a:pt x="1136679" y="788331"/>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4166987" y="3013577"/>
        <a:ext cx="1383295" cy="669199"/>
      </dsp:txXfrm>
    </dsp:sp>
    <dsp:sp modelId="{6E93E997-8967-4644-A213-D339EF0A70EC}">
      <dsp:nvSpPr>
        <dsp:cNvPr id="0" name=""/>
        <dsp:cNvSpPr/>
      </dsp:nvSpPr>
      <dsp:spPr>
        <a:xfrm>
          <a:off x="4290295" y="2954011"/>
          <a:ext cx="1136679" cy="358269"/>
        </a:xfrm>
        <a:custGeom>
          <a:avLst/>
          <a:gdLst/>
          <a:ahLst/>
          <a:cxnLst/>
          <a:rect l="0" t="0" r="0" b="0"/>
          <a:pathLst>
            <a:path>
              <a:moveTo>
                <a:pt x="0" y="0"/>
              </a:moveTo>
              <a:lnTo>
                <a:pt x="568339" y="0"/>
              </a:lnTo>
              <a:lnTo>
                <a:pt x="568339" y="358269"/>
              </a:lnTo>
              <a:lnTo>
                <a:pt x="1136679" y="358269"/>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4262733" y="2991683"/>
        <a:ext cx="1191804" cy="282924"/>
      </dsp:txXfrm>
    </dsp:sp>
    <dsp:sp modelId="{B02CAFFB-E975-460D-B781-B10A073FBD01}">
      <dsp:nvSpPr>
        <dsp:cNvPr id="0" name=""/>
        <dsp:cNvSpPr/>
      </dsp:nvSpPr>
      <dsp:spPr>
        <a:xfrm>
          <a:off x="4290295" y="2845786"/>
          <a:ext cx="1136679" cy="91440"/>
        </a:xfrm>
        <a:custGeom>
          <a:avLst/>
          <a:gdLst/>
          <a:ahLst/>
          <a:cxnLst/>
          <a:rect l="0" t="0" r="0" b="0"/>
          <a:pathLst>
            <a:path>
              <a:moveTo>
                <a:pt x="0" y="108225"/>
              </a:moveTo>
              <a:lnTo>
                <a:pt x="568339" y="108225"/>
              </a:lnTo>
              <a:lnTo>
                <a:pt x="568339" y="45720"/>
              </a:lnTo>
              <a:lnTo>
                <a:pt x="1136679" y="4572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4289436" y="2876500"/>
        <a:ext cx="1138396" cy="30010"/>
      </dsp:txXfrm>
    </dsp:sp>
    <dsp:sp modelId="{3FDCC8DA-AC76-4E80-8C80-22B94EA73468}">
      <dsp:nvSpPr>
        <dsp:cNvPr id="0" name=""/>
        <dsp:cNvSpPr/>
      </dsp:nvSpPr>
      <dsp:spPr>
        <a:xfrm>
          <a:off x="4290295" y="2502723"/>
          <a:ext cx="1136679" cy="451288"/>
        </a:xfrm>
        <a:custGeom>
          <a:avLst/>
          <a:gdLst/>
          <a:ahLst/>
          <a:cxnLst/>
          <a:rect l="0" t="0" r="0" b="0"/>
          <a:pathLst>
            <a:path>
              <a:moveTo>
                <a:pt x="0" y="451288"/>
              </a:moveTo>
              <a:lnTo>
                <a:pt x="568339" y="451288"/>
              </a:lnTo>
              <a:lnTo>
                <a:pt x="568339" y="0"/>
              </a:lnTo>
              <a:lnTo>
                <a:pt x="1136679"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4247141" y="2572211"/>
        <a:ext cx="1222988" cy="312312"/>
      </dsp:txXfrm>
    </dsp:sp>
    <dsp:sp modelId="{CF45CD8A-3356-4090-AEC8-1859DE06F2EA}">
      <dsp:nvSpPr>
        <dsp:cNvPr id="0" name=""/>
        <dsp:cNvSpPr/>
      </dsp:nvSpPr>
      <dsp:spPr>
        <a:xfrm>
          <a:off x="4290295" y="2117645"/>
          <a:ext cx="1136679" cy="836366"/>
        </a:xfrm>
        <a:custGeom>
          <a:avLst/>
          <a:gdLst/>
          <a:ahLst/>
          <a:cxnLst/>
          <a:rect l="0" t="0" r="0" b="0"/>
          <a:pathLst>
            <a:path>
              <a:moveTo>
                <a:pt x="0" y="836366"/>
              </a:moveTo>
              <a:lnTo>
                <a:pt x="568339" y="836366"/>
              </a:lnTo>
              <a:lnTo>
                <a:pt x="568339" y="0"/>
              </a:lnTo>
              <a:lnTo>
                <a:pt x="1136679"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4153024" y="2185965"/>
        <a:ext cx="1411222" cy="699725"/>
      </dsp:txXfrm>
    </dsp:sp>
    <dsp:sp modelId="{5B961D2F-2EDD-4306-9B55-628ACD0809FE}">
      <dsp:nvSpPr>
        <dsp:cNvPr id="0" name=""/>
        <dsp:cNvSpPr/>
      </dsp:nvSpPr>
      <dsp:spPr>
        <a:xfrm>
          <a:off x="6302220" y="1025875"/>
          <a:ext cx="878513" cy="459273"/>
        </a:xfrm>
        <a:custGeom>
          <a:avLst/>
          <a:gdLst/>
          <a:ahLst/>
          <a:cxnLst/>
          <a:rect l="0" t="0" r="0" b="0"/>
          <a:pathLst>
            <a:path>
              <a:moveTo>
                <a:pt x="0" y="0"/>
              </a:moveTo>
              <a:lnTo>
                <a:pt x="439256" y="0"/>
              </a:lnTo>
              <a:lnTo>
                <a:pt x="439256" y="459273"/>
              </a:lnTo>
              <a:lnTo>
                <a:pt x="878513" y="459273"/>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rgbClr val="000000"/>
            </a:solidFill>
          </a:endParaRPr>
        </a:p>
      </dsp:txBody>
      <dsp:txXfrm>
        <a:off x="6716694" y="1230729"/>
        <a:ext cx="49566" cy="49566"/>
      </dsp:txXfrm>
    </dsp:sp>
    <dsp:sp modelId="{2E83F5E7-F53F-4D77-B61F-5D5AC32A52DE}">
      <dsp:nvSpPr>
        <dsp:cNvPr id="0" name=""/>
        <dsp:cNvSpPr/>
      </dsp:nvSpPr>
      <dsp:spPr>
        <a:xfrm>
          <a:off x="6302220" y="1025875"/>
          <a:ext cx="878513" cy="110877"/>
        </a:xfrm>
        <a:custGeom>
          <a:avLst/>
          <a:gdLst/>
          <a:ahLst/>
          <a:cxnLst/>
          <a:rect l="0" t="0" r="0" b="0"/>
          <a:pathLst>
            <a:path>
              <a:moveTo>
                <a:pt x="0" y="0"/>
              </a:moveTo>
              <a:lnTo>
                <a:pt x="439256" y="0"/>
              </a:lnTo>
              <a:lnTo>
                <a:pt x="439256" y="110877"/>
              </a:lnTo>
              <a:lnTo>
                <a:pt x="878513" y="110877"/>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rgbClr val="000000"/>
            </a:solidFill>
          </a:endParaRPr>
        </a:p>
      </dsp:txBody>
      <dsp:txXfrm>
        <a:off x="6719340" y="1059177"/>
        <a:ext cx="44274" cy="44274"/>
      </dsp:txXfrm>
    </dsp:sp>
    <dsp:sp modelId="{8E5EA0A9-9F77-432D-8CE3-D61F3C68CC33}">
      <dsp:nvSpPr>
        <dsp:cNvPr id="0" name=""/>
        <dsp:cNvSpPr/>
      </dsp:nvSpPr>
      <dsp:spPr>
        <a:xfrm>
          <a:off x="6302220" y="787984"/>
          <a:ext cx="878513" cy="237891"/>
        </a:xfrm>
        <a:custGeom>
          <a:avLst/>
          <a:gdLst/>
          <a:ahLst/>
          <a:cxnLst/>
          <a:rect l="0" t="0" r="0" b="0"/>
          <a:pathLst>
            <a:path>
              <a:moveTo>
                <a:pt x="0" y="237891"/>
              </a:moveTo>
              <a:lnTo>
                <a:pt x="439256" y="237891"/>
              </a:lnTo>
              <a:lnTo>
                <a:pt x="439256" y="0"/>
              </a:lnTo>
              <a:lnTo>
                <a:pt x="878513"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rgbClr val="000000"/>
            </a:solidFill>
          </a:endParaRPr>
        </a:p>
      </dsp:txBody>
      <dsp:txXfrm>
        <a:off x="6718723" y="884176"/>
        <a:ext cx="45507" cy="45507"/>
      </dsp:txXfrm>
    </dsp:sp>
    <dsp:sp modelId="{5F1E3D68-31EA-4858-8F65-C39F07565C41}">
      <dsp:nvSpPr>
        <dsp:cNvPr id="0" name=""/>
        <dsp:cNvSpPr/>
      </dsp:nvSpPr>
      <dsp:spPr>
        <a:xfrm>
          <a:off x="6302220" y="439215"/>
          <a:ext cx="878513" cy="586660"/>
        </a:xfrm>
        <a:custGeom>
          <a:avLst/>
          <a:gdLst/>
          <a:ahLst/>
          <a:cxnLst/>
          <a:rect l="0" t="0" r="0" b="0"/>
          <a:pathLst>
            <a:path>
              <a:moveTo>
                <a:pt x="0" y="586660"/>
              </a:moveTo>
              <a:lnTo>
                <a:pt x="439256" y="586660"/>
              </a:lnTo>
              <a:lnTo>
                <a:pt x="439256" y="0"/>
              </a:lnTo>
              <a:lnTo>
                <a:pt x="878513"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rgbClr val="000000"/>
            </a:solidFill>
          </a:endParaRPr>
        </a:p>
      </dsp:txBody>
      <dsp:txXfrm>
        <a:off x="6715067" y="706135"/>
        <a:ext cx="52819" cy="52819"/>
      </dsp:txXfrm>
    </dsp:sp>
    <dsp:sp modelId="{95079CD5-C533-49F6-BF1E-383B6F765615}">
      <dsp:nvSpPr>
        <dsp:cNvPr id="0" name=""/>
        <dsp:cNvSpPr/>
      </dsp:nvSpPr>
      <dsp:spPr>
        <a:xfrm>
          <a:off x="4290295" y="1025875"/>
          <a:ext cx="680727" cy="1928135"/>
        </a:xfrm>
        <a:custGeom>
          <a:avLst/>
          <a:gdLst/>
          <a:ahLst/>
          <a:cxnLst/>
          <a:rect l="0" t="0" r="0" b="0"/>
          <a:pathLst>
            <a:path>
              <a:moveTo>
                <a:pt x="0" y="1928135"/>
              </a:moveTo>
              <a:lnTo>
                <a:pt x="340363" y="1928135"/>
              </a:lnTo>
              <a:lnTo>
                <a:pt x="340363" y="0"/>
              </a:lnTo>
              <a:lnTo>
                <a:pt x="680727"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3608272" y="1234257"/>
        <a:ext cx="2044773" cy="1511372"/>
      </dsp:txXfrm>
    </dsp:sp>
    <dsp:sp modelId="{35E60E03-D3D5-48A7-89CD-AB7F9669748A}">
      <dsp:nvSpPr>
        <dsp:cNvPr id="0" name=""/>
        <dsp:cNvSpPr/>
      </dsp:nvSpPr>
      <dsp:spPr>
        <a:xfrm>
          <a:off x="1129453" y="2193692"/>
          <a:ext cx="1546462" cy="760319"/>
        </a:xfrm>
        <a:custGeom>
          <a:avLst/>
          <a:gdLst/>
          <a:ahLst/>
          <a:cxnLst/>
          <a:rect l="0" t="0" r="0" b="0"/>
          <a:pathLst>
            <a:path>
              <a:moveTo>
                <a:pt x="0" y="0"/>
              </a:moveTo>
              <a:lnTo>
                <a:pt x="773231" y="0"/>
              </a:lnTo>
              <a:lnTo>
                <a:pt x="773231" y="760319"/>
              </a:lnTo>
              <a:lnTo>
                <a:pt x="1546462" y="760319"/>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1041053" y="2361567"/>
        <a:ext cx="1723261" cy="424569"/>
      </dsp:txXfrm>
    </dsp:sp>
    <dsp:sp modelId="{F1132428-BBBB-413D-AF37-B6664B4D3F5A}">
      <dsp:nvSpPr>
        <dsp:cNvPr id="0" name=""/>
        <dsp:cNvSpPr/>
      </dsp:nvSpPr>
      <dsp:spPr>
        <a:xfrm>
          <a:off x="1129453" y="2147884"/>
          <a:ext cx="1546462" cy="91440"/>
        </a:xfrm>
        <a:custGeom>
          <a:avLst/>
          <a:gdLst/>
          <a:ahLst/>
          <a:cxnLst/>
          <a:rect l="0" t="0" r="0" b="0"/>
          <a:pathLst>
            <a:path>
              <a:moveTo>
                <a:pt x="0" y="45807"/>
              </a:moveTo>
              <a:lnTo>
                <a:pt x="773231" y="45807"/>
              </a:lnTo>
              <a:lnTo>
                <a:pt x="773231" y="45720"/>
              </a:lnTo>
              <a:lnTo>
                <a:pt x="1546462" y="4572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1129453" y="2173220"/>
        <a:ext cx="1546462" cy="40768"/>
      </dsp:txXfrm>
    </dsp:sp>
    <dsp:sp modelId="{A43E982D-705C-449A-B792-E3EEA21F4F05}">
      <dsp:nvSpPr>
        <dsp:cNvPr id="0" name=""/>
        <dsp:cNvSpPr/>
      </dsp:nvSpPr>
      <dsp:spPr>
        <a:xfrm>
          <a:off x="1129453" y="1413667"/>
          <a:ext cx="1546462" cy="780024"/>
        </a:xfrm>
        <a:custGeom>
          <a:avLst/>
          <a:gdLst/>
          <a:ahLst/>
          <a:cxnLst/>
          <a:rect l="0" t="0" r="0" b="0"/>
          <a:pathLst>
            <a:path>
              <a:moveTo>
                <a:pt x="0" y="780024"/>
              </a:moveTo>
              <a:lnTo>
                <a:pt x="773231" y="780024"/>
              </a:lnTo>
              <a:lnTo>
                <a:pt x="773231" y="0"/>
              </a:lnTo>
              <a:lnTo>
                <a:pt x="1546462" y="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solidFill>
              <a:srgbClr val="000000"/>
            </a:solidFill>
            <a:latin typeface="Arial Narrow" panose="020B0606020202030204" pitchFamily="34" charset="0"/>
            <a:cs typeface="Arial" panose="020B0604020202020204" pitchFamily="34" charset="0"/>
          </a:endParaRPr>
        </a:p>
      </dsp:txBody>
      <dsp:txXfrm>
        <a:off x="1036661" y="1590305"/>
        <a:ext cx="1732046" cy="426748"/>
      </dsp:txXfrm>
    </dsp:sp>
    <dsp:sp modelId="{41A23F55-2B83-4591-B193-41AC56369A35}">
      <dsp:nvSpPr>
        <dsp:cNvPr id="0" name=""/>
        <dsp:cNvSpPr/>
      </dsp:nvSpPr>
      <dsp:spPr>
        <a:xfrm>
          <a:off x="255278" y="1934242"/>
          <a:ext cx="1229449" cy="51889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MENTERI PENGANGKUTAN</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255278" y="1934242"/>
        <a:ext cx="1229449" cy="518899"/>
      </dsp:txXfrm>
    </dsp:sp>
    <dsp:sp modelId="{3D22C731-B96A-48A2-9206-D3290AA6251A}">
      <dsp:nvSpPr>
        <dsp:cNvPr id="0" name=""/>
        <dsp:cNvSpPr/>
      </dsp:nvSpPr>
      <dsp:spPr>
        <a:xfrm>
          <a:off x="2675915" y="1207239"/>
          <a:ext cx="1614380" cy="412857"/>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TIMBALAN MENTERI</a:t>
          </a:r>
        </a:p>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PENGANGKUTAN</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2675915" y="1207239"/>
        <a:ext cx="1614380" cy="412857"/>
      </dsp:txXfrm>
    </dsp:sp>
    <dsp:sp modelId="{DF19418A-0B79-414B-9088-FF447C928F43}">
      <dsp:nvSpPr>
        <dsp:cNvPr id="0" name=""/>
        <dsp:cNvSpPr/>
      </dsp:nvSpPr>
      <dsp:spPr>
        <a:xfrm>
          <a:off x="2675915" y="1889284"/>
          <a:ext cx="1614380" cy="60863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FF"/>
              </a:solidFill>
              <a:latin typeface="Arial Narrow" panose="020B0606020202030204" pitchFamily="34" charset="0"/>
              <a:cs typeface="Arial" panose="020B0604020202020204" pitchFamily="34" charset="0"/>
            </a:rPr>
            <a:t>BIRO SIASATAN KEMALANGAN UDARA (BSKU)</a:t>
          </a:r>
          <a:endParaRPr lang="en-US" sz="1200" b="1" kern="1200" dirty="0">
            <a:solidFill>
              <a:srgbClr val="0000FF"/>
            </a:solidFill>
            <a:latin typeface="Arial Narrow" panose="020B0606020202030204" pitchFamily="34" charset="0"/>
            <a:cs typeface="Arial" panose="020B0604020202020204" pitchFamily="34" charset="0"/>
          </a:endParaRPr>
        </a:p>
      </dsp:txBody>
      <dsp:txXfrm>
        <a:off x="2675915" y="1889284"/>
        <a:ext cx="1614380" cy="608639"/>
      </dsp:txXfrm>
    </dsp:sp>
    <dsp:sp modelId="{F0415758-C9BA-46FF-AC06-F986BAF3F492}">
      <dsp:nvSpPr>
        <dsp:cNvPr id="0" name=""/>
        <dsp:cNvSpPr/>
      </dsp:nvSpPr>
      <dsp:spPr>
        <a:xfrm>
          <a:off x="2675915" y="2747582"/>
          <a:ext cx="1614380" cy="412857"/>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KETUA SETIAUSAHA</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2675915" y="2747582"/>
        <a:ext cx="1614380" cy="412857"/>
      </dsp:txXfrm>
    </dsp:sp>
    <dsp:sp modelId="{0732C201-A217-44B4-8929-2A5A08140F56}">
      <dsp:nvSpPr>
        <dsp:cNvPr id="0" name=""/>
        <dsp:cNvSpPr/>
      </dsp:nvSpPr>
      <dsp:spPr>
        <a:xfrm>
          <a:off x="4971023" y="724653"/>
          <a:ext cx="1331197" cy="602444"/>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TIMBALAN KETUA SETIAUSAHA</a:t>
          </a:r>
        </a:p>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(DASAR)</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4971023" y="724653"/>
        <a:ext cx="1331197" cy="602444"/>
      </dsp:txXfrm>
    </dsp:sp>
    <dsp:sp modelId="{6131930B-7699-4124-886F-E5362EC11624}">
      <dsp:nvSpPr>
        <dsp:cNvPr id="0" name=""/>
        <dsp:cNvSpPr/>
      </dsp:nvSpPr>
      <dsp:spPr>
        <a:xfrm>
          <a:off x="7180734" y="289288"/>
          <a:ext cx="1856072" cy="299852"/>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PERANCANGAN STRATEGIK &amp; ANTARABANGSA</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180734" y="289288"/>
        <a:ext cx="1856072" cy="299852"/>
      </dsp:txXfrm>
    </dsp:sp>
    <dsp:sp modelId="{B28A11DC-8295-4015-9A22-635C49BF2B57}">
      <dsp:nvSpPr>
        <dsp:cNvPr id="0" name=""/>
        <dsp:cNvSpPr/>
      </dsp:nvSpPr>
      <dsp:spPr>
        <a:xfrm>
          <a:off x="7180734" y="638058"/>
          <a:ext cx="1856072" cy="299852"/>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DARAT &amp; LOGISTIK</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180734" y="638058"/>
        <a:ext cx="1856072" cy="299852"/>
      </dsp:txXfrm>
    </dsp:sp>
    <dsp:sp modelId="{32B56385-981D-4CEF-BA1C-E9E2BFB71485}">
      <dsp:nvSpPr>
        <dsp:cNvPr id="0" name=""/>
        <dsp:cNvSpPr/>
      </dsp:nvSpPr>
      <dsp:spPr>
        <a:xfrm>
          <a:off x="7180734" y="986827"/>
          <a:ext cx="1856072" cy="299852"/>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MARITIM</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180734" y="986827"/>
        <a:ext cx="1856072" cy="299852"/>
      </dsp:txXfrm>
    </dsp:sp>
    <dsp:sp modelId="{9619B6C5-183D-4EC6-81EF-2A92326D1838}">
      <dsp:nvSpPr>
        <dsp:cNvPr id="0" name=""/>
        <dsp:cNvSpPr/>
      </dsp:nvSpPr>
      <dsp:spPr>
        <a:xfrm>
          <a:off x="7180734" y="1335223"/>
          <a:ext cx="1856072" cy="299852"/>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UDARA</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180734" y="1335223"/>
        <a:ext cx="1856072" cy="299852"/>
      </dsp:txXfrm>
    </dsp:sp>
    <dsp:sp modelId="{FAD51F29-C3F2-4775-A829-EECDA5AC86E7}">
      <dsp:nvSpPr>
        <dsp:cNvPr id="0" name=""/>
        <dsp:cNvSpPr/>
      </dsp:nvSpPr>
      <dsp:spPr>
        <a:xfrm>
          <a:off x="5426974" y="1956864"/>
          <a:ext cx="1486369" cy="32156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UNIT AUDIT DALAM</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5426974" y="1956864"/>
        <a:ext cx="1486369" cy="321560"/>
      </dsp:txXfrm>
    </dsp:sp>
    <dsp:sp modelId="{107BB343-90AF-416F-AB9A-107D1978662F}">
      <dsp:nvSpPr>
        <dsp:cNvPr id="0" name=""/>
        <dsp:cNvSpPr/>
      </dsp:nvSpPr>
      <dsp:spPr>
        <a:xfrm>
          <a:off x="5426974" y="2341942"/>
          <a:ext cx="1486369" cy="32156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UNIT INTEGRITI</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5426974" y="2341942"/>
        <a:ext cx="1486369" cy="321560"/>
      </dsp:txXfrm>
    </dsp:sp>
    <dsp:sp modelId="{DA30457F-B9DA-45F3-813F-48C499811CEA}">
      <dsp:nvSpPr>
        <dsp:cNvPr id="0" name=""/>
        <dsp:cNvSpPr/>
      </dsp:nvSpPr>
      <dsp:spPr>
        <a:xfrm>
          <a:off x="5426974" y="2730725"/>
          <a:ext cx="1486369" cy="32156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UNIT KPI</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5426974" y="2730725"/>
        <a:ext cx="1486369" cy="321560"/>
      </dsp:txXfrm>
    </dsp:sp>
    <dsp:sp modelId="{4760990A-D621-43FF-A4A2-3CE367C4A713}">
      <dsp:nvSpPr>
        <dsp:cNvPr id="0" name=""/>
        <dsp:cNvSpPr/>
      </dsp:nvSpPr>
      <dsp:spPr>
        <a:xfrm>
          <a:off x="5426974" y="3119435"/>
          <a:ext cx="1486369" cy="38569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UNIT PENASIHAT</a:t>
          </a:r>
        </a:p>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UNDANG-UNDANG</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5426974" y="3119435"/>
        <a:ext cx="1486369" cy="385690"/>
      </dsp:txXfrm>
    </dsp:sp>
    <dsp:sp modelId="{9B49B274-19CF-4DDE-A13E-B2A931F2CE3C}">
      <dsp:nvSpPr>
        <dsp:cNvPr id="0" name=""/>
        <dsp:cNvSpPr/>
      </dsp:nvSpPr>
      <dsp:spPr>
        <a:xfrm>
          <a:off x="5426974" y="3581562"/>
          <a:ext cx="1486369" cy="32156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UNIT KOMUNIKASI KORPORAT</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5426974" y="3581562"/>
        <a:ext cx="1486369" cy="321560"/>
      </dsp:txXfrm>
    </dsp:sp>
    <dsp:sp modelId="{389AF0B5-7B16-4475-BA7A-EFFA55C9C085}">
      <dsp:nvSpPr>
        <dsp:cNvPr id="0" name=""/>
        <dsp:cNvSpPr/>
      </dsp:nvSpPr>
      <dsp:spPr>
        <a:xfrm>
          <a:off x="4971023" y="4766579"/>
          <a:ext cx="1331197" cy="627795"/>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TIMBALAN KETUA SETIAUSAHA</a:t>
          </a:r>
        </a:p>
        <a:p>
          <a:pPr lvl="0" algn="ctr" defTabSz="533400">
            <a:lnSpc>
              <a:spcPct val="90000"/>
            </a:lnSpc>
            <a:spcBef>
              <a:spcPct val="0"/>
            </a:spcBef>
            <a:spcAft>
              <a:spcPct val="35000"/>
            </a:spcAft>
          </a:pPr>
          <a:r>
            <a:rPr lang="en-US" sz="1200" b="1" kern="1200">
              <a:solidFill>
                <a:srgbClr val="000000"/>
              </a:solidFill>
              <a:latin typeface="Arial Narrow" panose="020B0606020202030204" pitchFamily="34" charset="0"/>
              <a:cs typeface="Arial" panose="020B0604020202020204" pitchFamily="34" charset="0"/>
            </a:rPr>
            <a:t>(PENGURUSAN)</a:t>
          </a:r>
          <a:endParaRPr lang="en-US" sz="1200" b="1" kern="1200" dirty="0">
            <a:solidFill>
              <a:srgbClr val="000000"/>
            </a:solidFill>
            <a:latin typeface="Arial Narrow" panose="020B0606020202030204" pitchFamily="34" charset="0"/>
            <a:cs typeface="Arial" panose="020B0604020202020204" pitchFamily="34" charset="0"/>
          </a:endParaRPr>
        </a:p>
      </dsp:txBody>
      <dsp:txXfrm>
        <a:off x="4971023" y="4766579"/>
        <a:ext cx="1331197" cy="627795"/>
      </dsp:txXfrm>
    </dsp:sp>
    <dsp:sp modelId="{B69AA309-D473-4EE4-9684-CB7FDF3F9069}">
      <dsp:nvSpPr>
        <dsp:cNvPr id="0" name=""/>
        <dsp:cNvSpPr/>
      </dsp:nvSpPr>
      <dsp:spPr>
        <a:xfrm>
          <a:off x="7408097" y="4192085"/>
          <a:ext cx="1734528" cy="32238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PENTADBIRAN &amp; KEWANGAN</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408097" y="4192085"/>
        <a:ext cx="1734528" cy="322380"/>
      </dsp:txXfrm>
    </dsp:sp>
    <dsp:sp modelId="{07E6774A-657F-4215-B298-3D8DDBFEF93C}">
      <dsp:nvSpPr>
        <dsp:cNvPr id="0" name=""/>
        <dsp:cNvSpPr/>
      </dsp:nvSpPr>
      <dsp:spPr>
        <a:xfrm>
          <a:off x="7408097" y="4558505"/>
          <a:ext cx="1734528" cy="32238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PEMBANGUNAN</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408097" y="4558505"/>
        <a:ext cx="1734528" cy="322380"/>
      </dsp:txXfrm>
    </dsp:sp>
    <dsp:sp modelId="{FF3E38E2-53EF-453E-96CE-C48DF8A74553}">
      <dsp:nvSpPr>
        <dsp:cNvPr id="0" name=""/>
        <dsp:cNvSpPr/>
      </dsp:nvSpPr>
      <dsp:spPr>
        <a:xfrm>
          <a:off x="7408097" y="5298600"/>
          <a:ext cx="1734528" cy="31655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PENGURUSAN</a:t>
          </a:r>
        </a:p>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SUMBER MANUSIA</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408097" y="5298600"/>
        <a:ext cx="1734528" cy="316559"/>
      </dsp:txXfrm>
    </dsp:sp>
    <dsp:sp modelId="{D40F86F6-C946-4441-BDCD-95DD215E1507}">
      <dsp:nvSpPr>
        <dsp:cNvPr id="0" name=""/>
        <dsp:cNvSpPr/>
      </dsp:nvSpPr>
      <dsp:spPr>
        <a:xfrm>
          <a:off x="7405340" y="4919478"/>
          <a:ext cx="1735209" cy="32238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AKAUN</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405340" y="4919478"/>
        <a:ext cx="1735209" cy="322380"/>
      </dsp:txXfrm>
    </dsp:sp>
    <dsp:sp modelId="{78E1635F-563D-4E7A-8201-9598C634F0AD}">
      <dsp:nvSpPr>
        <dsp:cNvPr id="0" name=""/>
        <dsp:cNvSpPr/>
      </dsp:nvSpPr>
      <dsp:spPr>
        <a:xfrm>
          <a:off x="7408097" y="5656251"/>
          <a:ext cx="1734528" cy="322380"/>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rgbClr val="000000"/>
              </a:solidFill>
              <a:latin typeface="Arial Narrow" panose="020B0606020202030204" pitchFamily="34" charset="0"/>
              <a:cs typeface="Arial" panose="020B0604020202020204" pitchFamily="34" charset="0"/>
            </a:rPr>
            <a:t>BAHAGIAN PENGURUSAN MAKLUMAT</a:t>
          </a:r>
          <a:endParaRPr lang="en-US" sz="1100" b="1" kern="1200" dirty="0">
            <a:solidFill>
              <a:srgbClr val="000000"/>
            </a:solidFill>
            <a:latin typeface="Arial Narrow" panose="020B0606020202030204" pitchFamily="34" charset="0"/>
            <a:cs typeface="Arial" panose="020B0604020202020204" pitchFamily="34" charset="0"/>
          </a:endParaRPr>
        </a:p>
      </dsp:txBody>
      <dsp:txXfrm>
        <a:off x="7408097" y="5656251"/>
        <a:ext cx="1734528" cy="322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F96EF-438B-48C4-BAD6-544D5764F51A}">
      <dsp:nvSpPr>
        <dsp:cNvPr id="0" name=""/>
        <dsp:cNvSpPr/>
      </dsp:nvSpPr>
      <dsp:spPr>
        <a:xfrm>
          <a:off x="8812690" y="2069758"/>
          <a:ext cx="401003" cy="1493725"/>
        </a:xfrm>
        <a:custGeom>
          <a:avLst/>
          <a:gdLst/>
          <a:ahLst/>
          <a:cxnLst/>
          <a:rect l="0" t="0" r="0" b="0"/>
          <a:pathLst>
            <a:path>
              <a:moveTo>
                <a:pt x="0" y="0"/>
              </a:moveTo>
              <a:lnTo>
                <a:pt x="0" y="1493725"/>
              </a:lnTo>
              <a:lnTo>
                <a:pt x="401003" y="1493725"/>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1FAE637-8627-41C9-8C81-A4A7D68AFA49}">
      <dsp:nvSpPr>
        <dsp:cNvPr id="0" name=""/>
        <dsp:cNvSpPr/>
      </dsp:nvSpPr>
      <dsp:spPr>
        <a:xfrm>
          <a:off x="8812690" y="2069758"/>
          <a:ext cx="401037" cy="959530"/>
        </a:xfrm>
        <a:custGeom>
          <a:avLst/>
          <a:gdLst/>
          <a:ahLst/>
          <a:cxnLst/>
          <a:rect l="0" t="0" r="0" b="0"/>
          <a:pathLst>
            <a:path>
              <a:moveTo>
                <a:pt x="0" y="0"/>
              </a:moveTo>
              <a:lnTo>
                <a:pt x="0" y="959530"/>
              </a:lnTo>
              <a:lnTo>
                <a:pt x="401037" y="95953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AACE9A-A3CA-47D2-BD01-DC5A003FE5E5}">
      <dsp:nvSpPr>
        <dsp:cNvPr id="0" name=""/>
        <dsp:cNvSpPr/>
      </dsp:nvSpPr>
      <dsp:spPr>
        <a:xfrm>
          <a:off x="8812690" y="2069758"/>
          <a:ext cx="391308" cy="425342"/>
        </a:xfrm>
        <a:custGeom>
          <a:avLst/>
          <a:gdLst/>
          <a:ahLst/>
          <a:cxnLst/>
          <a:rect l="0" t="0" r="0" b="0"/>
          <a:pathLst>
            <a:path>
              <a:moveTo>
                <a:pt x="0" y="0"/>
              </a:moveTo>
              <a:lnTo>
                <a:pt x="0" y="425342"/>
              </a:lnTo>
              <a:lnTo>
                <a:pt x="391308" y="42534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2BF5C92-B432-470B-B958-7E4570F092BA}">
      <dsp:nvSpPr>
        <dsp:cNvPr id="0" name=""/>
        <dsp:cNvSpPr/>
      </dsp:nvSpPr>
      <dsp:spPr>
        <a:xfrm>
          <a:off x="7981829" y="1360566"/>
          <a:ext cx="1277602" cy="258112"/>
        </a:xfrm>
        <a:custGeom>
          <a:avLst/>
          <a:gdLst/>
          <a:ahLst/>
          <a:cxnLst/>
          <a:rect l="0" t="0" r="0" b="0"/>
          <a:pathLst>
            <a:path>
              <a:moveTo>
                <a:pt x="0" y="0"/>
              </a:moveTo>
              <a:lnTo>
                <a:pt x="0" y="80442"/>
              </a:lnTo>
              <a:lnTo>
                <a:pt x="1277602" y="80442"/>
              </a:lnTo>
              <a:lnTo>
                <a:pt x="1277602" y="25811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FEF87F2-0B49-4EBC-899B-2CDBA051543D}">
      <dsp:nvSpPr>
        <dsp:cNvPr id="0" name=""/>
        <dsp:cNvSpPr/>
      </dsp:nvSpPr>
      <dsp:spPr>
        <a:xfrm>
          <a:off x="7936109" y="1360566"/>
          <a:ext cx="91440" cy="258112"/>
        </a:xfrm>
        <a:custGeom>
          <a:avLst/>
          <a:gdLst/>
          <a:ahLst/>
          <a:cxnLst/>
          <a:rect l="0" t="0" r="0" b="0"/>
          <a:pathLst>
            <a:path>
              <a:moveTo>
                <a:pt x="45720" y="0"/>
              </a:moveTo>
              <a:lnTo>
                <a:pt x="45720" y="25811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B91B104-EC54-4C81-900D-70CA210451A3}">
      <dsp:nvSpPr>
        <dsp:cNvPr id="0" name=""/>
        <dsp:cNvSpPr/>
      </dsp:nvSpPr>
      <dsp:spPr>
        <a:xfrm>
          <a:off x="6704227" y="1360566"/>
          <a:ext cx="1277602" cy="258112"/>
        </a:xfrm>
        <a:custGeom>
          <a:avLst/>
          <a:gdLst/>
          <a:ahLst/>
          <a:cxnLst/>
          <a:rect l="0" t="0" r="0" b="0"/>
          <a:pathLst>
            <a:path>
              <a:moveTo>
                <a:pt x="1277602" y="0"/>
              </a:moveTo>
              <a:lnTo>
                <a:pt x="1277602" y="80442"/>
              </a:lnTo>
              <a:lnTo>
                <a:pt x="0" y="80442"/>
              </a:lnTo>
              <a:lnTo>
                <a:pt x="0" y="25811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7681982B-1DDB-4210-A546-5A59D57FF1B7}">
      <dsp:nvSpPr>
        <dsp:cNvPr id="0" name=""/>
        <dsp:cNvSpPr/>
      </dsp:nvSpPr>
      <dsp:spPr>
        <a:xfrm>
          <a:off x="4987440" y="456012"/>
          <a:ext cx="2994388" cy="355409"/>
        </a:xfrm>
        <a:custGeom>
          <a:avLst/>
          <a:gdLst/>
          <a:ahLst/>
          <a:cxnLst/>
          <a:rect l="0" t="0" r="0" b="0"/>
          <a:pathLst>
            <a:path>
              <a:moveTo>
                <a:pt x="0" y="0"/>
              </a:moveTo>
              <a:lnTo>
                <a:pt x="0" y="177738"/>
              </a:lnTo>
              <a:lnTo>
                <a:pt x="2994388" y="177738"/>
              </a:lnTo>
              <a:lnTo>
                <a:pt x="2994388" y="355409"/>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64D38824-1342-4F8E-B1B2-E6A8F406DD60}">
      <dsp:nvSpPr>
        <dsp:cNvPr id="0" name=""/>
        <dsp:cNvSpPr/>
      </dsp:nvSpPr>
      <dsp:spPr>
        <a:xfrm>
          <a:off x="4312750" y="1360566"/>
          <a:ext cx="253814" cy="2584714"/>
        </a:xfrm>
        <a:custGeom>
          <a:avLst/>
          <a:gdLst/>
          <a:ahLst/>
          <a:cxnLst/>
          <a:rect l="0" t="0" r="0" b="0"/>
          <a:pathLst>
            <a:path>
              <a:moveTo>
                <a:pt x="0" y="0"/>
              </a:moveTo>
              <a:lnTo>
                <a:pt x="0" y="2584714"/>
              </a:lnTo>
              <a:lnTo>
                <a:pt x="253814" y="2584714"/>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42AE57D6-5448-41D7-AE01-F417C0166778}">
      <dsp:nvSpPr>
        <dsp:cNvPr id="0" name=""/>
        <dsp:cNvSpPr/>
      </dsp:nvSpPr>
      <dsp:spPr>
        <a:xfrm>
          <a:off x="4312750" y="1360566"/>
          <a:ext cx="253814" cy="2057092"/>
        </a:xfrm>
        <a:custGeom>
          <a:avLst/>
          <a:gdLst/>
          <a:ahLst/>
          <a:cxnLst/>
          <a:rect l="0" t="0" r="0" b="0"/>
          <a:pathLst>
            <a:path>
              <a:moveTo>
                <a:pt x="0" y="0"/>
              </a:moveTo>
              <a:lnTo>
                <a:pt x="0" y="2057092"/>
              </a:lnTo>
              <a:lnTo>
                <a:pt x="253814" y="205709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C583B654-5D53-4E2D-BBE7-63E10414C51F}">
      <dsp:nvSpPr>
        <dsp:cNvPr id="0" name=""/>
        <dsp:cNvSpPr/>
      </dsp:nvSpPr>
      <dsp:spPr>
        <a:xfrm>
          <a:off x="4312750" y="1360566"/>
          <a:ext cx="253814" cy="1532610"/>
        </a:xfrm>
        <a:custGeom>
          <a:avLst/>
          <a:gdLst/>
          <a:ahLst/>
          <a:cxnLst/>
          <a:rect l="0" t="0" r="0" b="0"/>
          <a:pathLst>
            <a:path>
              <a:moveTo>
                <a:pt x="0" y="0"/>
              </a:moveTo>
              <a:lnTo>
                <a:pt x="0" y="1532610"/>
              </a:lnTo>
              <a:lnTo>
                <a:pt x="253814" y="1532610"/>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4DED2D6C-2E5A-4FCA-B2DE-A9A87F960D24}">
      <dsp:nvSpPr>
        <dsp:cNvPr id="0" name=""/>
        <dsp:cNvSpPr/>
      </dsp:nvSpPr>
      <dsp:spPr>
        <a:xfrm>
          <a:off x="4312750" y="1360566"/>
          <a:ext cx="253814" cy="1008127"/>
        </a:xfrm>
        <a:custGeom>
          <a:avLst/>
          <a:gdLst/>
          <a:ahLst/>
          <a:cxnLst/>
          <a:rect l="0" t="0" r="0" b="0"/>
          <a:pathLst>
            <a:path>
              <a:moveTo>
                <a:pt x="0" y="0"/>
              </a:moveTo>
              <a:lnTo>
                <a:pt x="0" y="1008127"/>
              </a:lnTo>
              <a:lnTo>
                <a:pt x="253814" y="1008127"/>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4791FC91-9C28-49E8-A14D-CD2852372775}">
      <dsp:nvSpPr>
        <dsp:cNvPr id="0" name=""/>
        <dsp:cNvSpPr/>
      </dsp:nvSpPr>
      <dsp:spPr>
        <a:xfrm>
          <a:off x="4312750" y="1360566"/>
          <a:ext cx="253814" cy="483652"/>
        </a:xfrm>
        <a:custGeom>
          <a:avLst/>
          <a:gdLst/>
          <a:ahLst/>
          <a:cxnLst/>
          <a:rect l="0" t="0" r="0" b="0"/>
          <a:pathLst>
            <a:path>
              <a:moveTo>
                <a:pt x="0" y="0"/>
              </a:moveTo>
              <a:lnTo>
                <a:pt x="0" y="483652"/>
              </a:lnTo>
              <a:lnTo>
                <a:pt x="253814" y="48365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BA8EC6B-F5FE-44A7-BFF8-A8F4C0777C39}">
      <dsp:nvSpPr>
        <dsp:cNvPr id="0" name=""/>
        <dsp:cNvSpPr/>
      </dsp:nvSpPr>
      <dsp:spPr>
        <a:xfrm>
          <a:off x="4941720" y="456012"/>
          <a:ext cx="91440" cy="355409"/>
        </a:xfrm>
        <a:custGeom>
          <a:avLst/>
          <a:gdLst/>
          <a:ahLst/>
          <a:cxnLst/>
          <a:rect l="0" t="0" r="0" b="0"/>
          <a:pathLst>
            <a:path>
              <a:moveTo>
                <a:pt x="45720" y="0"/>
              </a:moveTo>
              <a:lnTo>
                <a:pt x="45720" y="177738"/>
              </a:lnTo>
              <a:lnTo>
                <a:pt x="47868" y="177738"/>
              </a:lnTo>
              <a:lnTo>
                <a:pt x="47868" y="355409"/>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CF0AA81-DCDE-4513-9988-8E7898CEF653}">
      <dsp:nvSpPr>
        <dsp:cNvPr id="0" name=""/>
        <dsp:cNvSpPr/>
      </dsp:nvSpPr>
      <dsp:spPr>
        <a:xfrm>
          <a:off x="1547979" y="1360566"/>
          <a:ext cx="244085" cy="2633354"/>
        </a:xfrm>
        <a:custGeom>
          <a:avLst/>
          <a:gdLst/>
          <a:ahLst/>
          <a:cxnLst/>
          <a:rect l="0" t="0" r="0" b="0"/>
          <a:pathLst>
            <a:path>
              <a:moveTo>
                <a:pt x="0" y="0"/>
              </a:moveTo>
              <a:lnTo>
                <a:pt x="0" y="2633354"/>
              </a:lnTo>
              <a:lnTo>
                <a:pt x="244085" y="2633354"/>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44020C0-F9E9-443A-A81C-69259B981AFF}">
      <dsp:nvSpPr>
        <dsp:cNvPr id="0" name=""/>
        <dsp:cNvSpPr/>
      </dsp:nvSpPr>
      <dsp:spPr>
        <a:xfrm>
          <a:off x="1547979" y="1360566"/>
          <a:ext cx="244085" cy="2096011"/>
        </a:xfrm>
        <a:custGeom>
          <a:avLst/>
          <a:gdLst/>
          <a:ahLst/>
          <a:cxnLst/>
          <a:rect l="0" t="0" r="0" b="0"/>
          <a:pathLst>
            <a:path>
              <a:moveTo>
                <a:pt x="0" y="0"/>
              </a:moveTo>
              <a:lnTo>
                <a:pt x="0" y="2096011"/>
              </a:lnTo>
              <a:lnTo>
                <a:pt x="244085" y="2096011"/>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5692F5D-953F-47CF-A6CE-14F2BD93DE91}">
      <dsp:nvSpPr>
        <dsp:cNvPr id="0" name=""/>
        <dsp:cNvSpPr/>
      </dsp:nvSpPr>
      <dsp:spPr>
        <a:xfrm>
          <a:off x="1547979" y="1360566"/>
          <a:ext cx="253814" cy="1561832"/>
        </a:xfrm>
        <a:custGeom>
          <a:avLst/>
          <a:gdLst/>
          <a:ahLst/>
          <a:cxnLst/>
          <a:rect l="0" t="0" r="0" b="0"/>
          <a:pathLst>
            <a:path>
              <a:moveTo>
                <a:pt x="0" y="0"/>
              </a:moveTo>
              <a:lnTo>
                <a:pt x="0" y="1561832"/>
              </a:lnTo>
              <a:lnTo>
                <a:pt x="253814" y="156183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A96CC9E-866C-435C-A919-588755790344}">
      <dsp:nvSpPr>
        <dsp:cNvPr id="0" name=""/>
        <dsp:cNvSpPr/>
      </dsp:nvSpPr>
      <dsp:spPr>
        <a:xfrm>
          <a:off x="1547979" y="1360566"/>
          <a:ext cx="253814" cy="1017856"/>
        </a:xfrm>
        <a:custGeom>
          <a:avLst/>
          <a:gdLst/>
          <a:ahLst/>
          <a:cxnLst/>
          <a:rect l="0" t="0" r="0" b="0"/>
          <a:pathLst>
            <a:path>
              <a:moveTo>
                <a:pt x="0" y="0"/>
              </a:moveTo>
              <a:lnTo>
                <a:pt x="0" y="1017856"/>
              </a:lnTo>
              <a:lnTo>
                <a:pt x="253814" y="1017856"/>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E5D89AF-CA67-411C-9771-CC9D7776782B}">
      <dsp:nvSpPr>
        <dsp:cNvPr id="0" name=""/>
        <dsp:cNvSpPr/>
      </dsp:nvSpPr>
      <dsp:spPr>
        <a:xfrm>
          <a:off x="1547979" y="1360566"/>
          <a:ext cx="253814" cy="483652"/>
        </a:xfrm>
        <a:custGeom>
          <a:avLst/>
          <a:gdLst/>
          <a:ahLst/>
          <a:cxnLst/>
          <a:rect l="0" t="0" r="0" b="0"/>
          <a:pathLst>
            <a:path>
              <a:moveTo>
                <a:pt x="0" y="0"/>
              </a:moveTo>
              <a:lnTo>
                <a:pt x="0" y="483652"/>
              </a:lnTo>
              <a:lnTo>
                <a:pt x="253814" y="483652"/>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B72B0F5-C814-4FAD-80B8-55CB7F161674}">
      <dsp:nvSpPr>
        <dsp:cNvPr id="0" name=""/>
        <dsp:cNvSpPr/>
      </dsp:nvSpPr>
      <dsp:spPr>
        <a:xfrm>
          <a:off x="2224818" y="456012"/>
          <a:ext cx="2762622" cy="355409"/>
        </a:xfrm>
        <a:custGeom>
          <a:avLst/>
          <a:gdLst/>
          <a:ahLst/>
          <a:cxnLst/>
          <a:rect l="0" t="0" r="0" b="0"/>
          <a:pathLst>
            <a:path>
              <a:moveTo>
                <a:pt x="2762622" y="0"/>
              </a:moveTo>
              <a:lnTo>
                <a:pt x="2762622" y="177738"/>
              </a:lnTo>
              <a:lnTo>
                <a:pt x="0" y="177738"/>
              </a:lnTo>
              <a:lnTo>
                <a:pt x="0" y="355409"/>
              </a:lnTo>
            </a:path>
          </a:pathLst>
        </a:custGeom>
        <a:noFill/>
        <a:ln w="15875" cap="rnd"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390364E3-129C-42E3-82CB-21384A3075F2}">
      <dsp:nvSpPr>
        <dsp:cNvPr id="0" name=""/>
        <dsp:cNvSpPr/>
      </dsp:nvSpPr>
      <dsp:spPr>
        <a:xfrm>
          <a:off x="3923262" y="0"/>
          <a:ext cx="2128355" cy="456012"/>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INVESTIGATOR-IN-CHARGE</a:t>
          </a:r>
        </a:p>
      </dsp:txBody>
      <dsp:txXfrm>
        <a:off x="3923262" y="0"/>
        <a:ext cx="2128355" cy="456012"/>
      </dsp:txXfrm>
    </dsp:sp>
    <dsp:sp modelId="{A06E04DB-796C-415E-99BC-A1DFFAF4E30E}">
      <dsp:nvSpPr>
        <dsp:cNvPr id="0" name=""/>
        <dsp:cNvSpPr/>
      </dsp:nvSpPr>
      <dsp:spPr>
        <a:xfrm>
          <a:off x="1378769" y="811421"/>
          <a:ext cx="1692098" cy="549145"/>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AIRWORTHINESS GROUP CHAIRMAN</a:t>
          </a:r>
        </a:p>
      </dsp:txBody>
      <dsp:txXfrm>
        <a:off x="1378769" y="811421"/>
        <a:ext cx="1692098" cy="549145"/>
      </dsp:txXfrm>
    </dsp:sp>
    <dsp:sp modelId="{6D5A2571-960D-44A9-A105-E6AA6BAC7FC4}">
      <dsp:nvSpPr>
        <dsp:cNvPr id="0" name=""/>
        <dsp:cNvSpPr/>
      </dsp:nvSpPr>
      <dsp:spPr>
        <a:xfrm>
          <a:off x="1801794" y="1618679"/>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MAINTENANCE &amp; RECORDS</a:t>
          </a:r>
        </a:p>
      </dsp:txBody>
      <dsp:txXfrm>
        <a:off x="1801794" y="1618679"/>
        <a:ext cx="1116852" cy="451079"/>
      </dsp:txXfrm>
    </dsp:sp>
    <dsp:sp modelId="{1282EF36-7781-44D8-AFD8-3C2762226C8A}">
      <dsp:nvSpPr>
        <dsp:cNvPr id="0" name=""/>
        <dsp:cNvSpPr/>
      </dsp:nvSpPr>
      <dsp:spPr>
        <a:xfrm>
          <a:off x="1801794" y="2152883"/>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STRUCTURES</a:t>
          </a:r>
        </a:p>
      </dsp:txBody>
      <dsp:txXfrm>
        <a:off x="1801794" y="2152883"/>
        <a:ext cx="1116852" cy="451079"/>
      </dsp:txXfrm>
    </dsp:sp>
    <dsp:sp modelId="{82438E84-9B0D-4E75-AAFF-173F17F8A0A9}">
      <dsp:nvSpPr>
        <dsp:cNvPr id="0" name=""/>
        <dsp:cNvSpPr/>
      </dsp:nvSpPr>
      <dsp:spPr>
        <a:xfrm>
          <a:off x="1801794" y="2696859"/>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POWERPLANTS</a:t>
          </a:r>
        </a:p>
      </dsp:txBody>
      <dsp:txXfrm>
        <a:off x="1801794" y="2696859"/>
        <a:ext cx="1116852" cy="451079"/>
      </dsp:txXfrm>
    </dsp:sp>
    <dsp:sp modelId="{7A2EC511-01E0-437A-BB92-B3975C5C3D84}">
      <dsp:nvSpPr>
        <dsp:cNvPr id="0" name=""/>
        <dsp:cNvSpPr/>
      </dsp:nvSpPr>
      <dsp:spPr>
        <a:xfrm>
          <a:off x="1792064" y="3231037"/>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SYSTEMS</a:t>
          </a:r>
        </a:p>
      </dsp:txBody>
      <dsp:txXfrm>
        <a:off x="1792064" y="3231037"/>
        <a:ext cx="1116852" cy="451079"/>
      </dsp:txXfrm>
    </dsp:sp>
    <dsp:sp modelId="{786CA643-8B64-4CB2-A6A9-043099F39607}">
      <dsp:nvSpPr>
        <dsp:cNvPr id="0" name=""/>
        <dsp:cNvSpPr/>
      </dsp:nvSpPr>
      <dsp:spPr>
        <a:xfrm>
          <a:off x="1792064" y="3768380"/>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SITE SURVEY</a:t>
          </a:r>
        </a:p>
      </dsp:txBody>
      <dsp:txXfrm>
        <a:off x="1792064" y="3768380"/>
        <a:ext cx="1116852" cy="451079"/>
      </dsp:txXfrm>
    </dsp:sp>
    <dsp:sp modelId="{3FDE821C-AF52-448D-A2B7-EA30D6286D3B}">
      <dsp:nvSpPr>
        <dsp:cNvPr id="0" name=""/>
        <dsp:cNvSpPr/>
      </dsp:nvSpPr>
      <dsp:spPr>
        <a:xfrm>
          <a:off x="4143540" y="811421"/>
          <a:ext cx="1692098" cy="549145"/>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OPERATIONS GROUP CHAIRMAN</a:t>
          </a:r>
        </a:p>
      </dsp:txBody>
      <dsp:txXfrm>
        <a:off x="4143540" y="811421"/>
        <a:ext cx="1692098" cy="549145"/>
      </dsp:txXfrm>
    </dsp:sp>
    <dsp:sp modelId="{10C960A1-C739-429A-B27B-4F40162798A8}">
      <dsp:nvSpPr>
        <dsp:cNvPr id="0" name=""/>
        <dsp:cNvSpPr/>
      </dsp:nvSpPr>
      <dsp:spPr>
        <a:xfrm>
          <a:off x="4566565" y="1618679"/>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FLIGHT OPERATIONS</a:t>
          </a:r>
        </a:p>
      </dsp:txBody>
      <dsp:txXfrm>
        <a:off x="4566565" y="1618679"/>
        <a:ext cx="1116852" cy="451079"/>
      </dsp:txXfrm>
    </dsp:sp>
    <dsp:sp modelId="{985F04FE-887E-4A3F-8177-1212086DED45}">
      <dsp:nvSpPr>
        <dsp:cNvPr id="0" name=""/>
        <dsp:cNvSpPr/>
      </dsp:nvSpPr>
      <dsp:spPr>
        <a:xfrm>
          <a:off x="4566565" y="2143153"/>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ATS &amp; AIRPORTS</a:t>
          </a:r>
        </a:p>
      </dsp:txBody>
      <dsp:txXfrm>
        <a:off x="4566565" y="2143153"/>
        <a:ext cx="1116852" cy="451079"/>
      </dsp:txXfrm>
    </dsp:sp>
    <dsp:sp modelId="{EDABCF03-2154-4D7E-9A15-9316ED706750}">
      <dsp:nvSpPr>
        <dsp:cNvPr id="0" name=""/>
        <dsp:cNvSpPr/>
      </dsp:nvSpPr>
      <dsp:spPr>
        <a:xfrm>
          <a:off x="4566565" y="2667636"/>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METEOROLOGY</a:t>
          </a:r>
        </a:p>
      </dsp:txBody>
      <dsp:txXfrm>
        <a:off x="4566565" y="2667636"/>
        <a:ext cx="1116852" cy="451079"/>
      </dsp:txXfrm>
    </dsp:sp>
    <dsp:sp modelId="{9D758479-4704-4EC6-B8C4-4C9CF945992F}">
      <dsp:nvSpPr>
        <dsp:cNvPr id="0" name=""/>
        <dsp:cNvSpPr/>
      </dsp:nvSpPr>
      <dsp:spPr>
        <a:xfrm>
          <a:off x="4566565" y="3192119"/>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WITNESSES</a:t>
          </a:r>
        </a:p>
      </dsp:txBody>
      <dsp:txXfrm>
        <a:off x="4566565" y="3192119"/>
        <a:ext cx="1116852" cy="451079"/>
      </dsp:txXfrm>
    </dsp:sp>
    <dsp:sp modelId="{F02C4DBC-64E1-4525-8629-41BD9C8865CC}">
      <dsp:nvSpPr>
        <dsp:cNvPr id="0" name=""/>
        <dsp:cNvSpPr/>
      </dsp:nvSpPr>
      <dsp:spPr>
        <a:xfrm>
          <a:off x="4566565" y="3719741"/>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FLIGHT RECORDERS</a:t>
          </a:r>
        </a:p>
      </dsp:txBody>
      <dsp:txXfrm>
        <a:off x="4566565" y="3719741"/>
        <a:ext cx="1116852" cy="451079"/>
      </dsp:txXfrm>
    </dsp:sp>
    <dsp:sp modelId="{2681F339-D386-4985-AF1A-1E9975BD3251}">
      <dsp:nvSpPr>
        <dsp:cNvPr id="0" name=""/>
        <dsp:cNvSpPr/>
      </dsp:nvSpPr>
      <dsp:spPr>
        <a:xfrm>
          <a:off x="7135780" y="811421"/>
          <a:ext cx="1692098" cy="549145"/>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MEDICAL/HUMAN FACTORS GROUP CHAIRMAN</a:t>
          </a:r>
        </a:p>
      </dsp:txBody>
      <dsp:txXfrm>
        <a:off x="7135780" y="811421"/>
        <a:ext cx="1692098" cy="549145"/>
      </dsp:txXfrm>
    </dsp:sp>
    <dsp:sp modelId="{72019C7B-E9A2-4674-9485-4B9E1042F7D4}">
      <dsp:nvSpPr>
        <dsp:cNvPr id="0" name=""/>
        <dsp:cNvSpPr/>
      </dsp:nvSpPr>
      <dsp:spPr>
        <a:xfrm>
          <a:off x="6145800" y="1618679"/>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PATHOLOGY</a:t>
          </a:r>
        </a:p>
      </dsp:txBody>
      <dsp:txXfrm>
        <a:off x="6145800" y="1618679"/>
        <a:ext cx="1116852" cy="451079"/>
      </dsp:txXfrm>
    </dsp:sp>
    <dsp:sp modelId="{99369D2F-604F-4AFD-9EB5-F347AF2E0443}">
      <dsp:nvSpPr>
        <dsp:cNvPr id="0" name=""/>
        <dsp:cNvSpPr/>
      </dsp:nvSpPr>
      <dsp:spPr>
        <a:xfrm>
          <a:off x="7423403" y="1618679"/>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PSYCHOLOGY</a:t>
          </a:r>
        </a:p>
      </dsp:txBody>
      <dsp:txXfrm>
        <a:off x="7423403" y="1618679"/>
        <a:ext cx="1116852" cy="451079"/>
      </dsp:txXfrm>
    </dsp:sp>
    <dsp:sp modelId="{A78310A5-FF0D-4CD3-AB30-938E07C08056}">
      <dsp:nvSpPr>
        <dsp:cNvPr id="0" name=""/>
        <dsp:cNvSpPr/>
      </dsp:nvSpPr>
      <dsp:spPr>
        <a:xfrm>
          <a:off x="8701005" y="1618679"/>
          <a:ext cx="1116852"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SURVIVAL FACTORS</a:t>
          </a:r>
        </a:p>
      </dsp:txBody>
      <dsp:txXfrm>
        <a:off x="8701005" y="1618679"/>
        <a:ext cx="1116852" cy="451079"/>
      </dsp:txXfrm>
    </dsp:sp>
    <dsp:sp modelId="{8804527F-C721-4089-A19E-F97365EB8093}">
      <dsp:nvSpPr>
        <dsp:cNvPr id="0" name=""/>
        <dsp:cNvSpPr/>
      </dsp:nvSpPr>
      <dsp:spPr>
        <a:xfrm>
          <a:off x="9203998" y="2269561"/>
          <a:ext cx="1456795"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CRASHWORTHINESS</a:t>
          </a:r>
        </a:p>
      </dsp:txBody>
      <dsp:txXfrm>
        <a:off x="9203998" y="2269561"/>
        <a:ext cx="1456795" cy="451079"/>
      </dsp:txXfrm>
    </dsp:sp>
    <dsp:sp modelId="{6ACF13F5-3DBE-413C-BABA-81F8465F8F2E}">
      <dsp:nvSpPr>
        <dsp:cNvPr id="0" name=""/>
        <dsp:cNvSpPr/>
      </dsp:nvSpPr>
      <dsp:spPr>
        <a:xfrm>
          <a:off x="9213728" y="2803749"/>
          <a:ext cx="1456795"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CABIN SAFETY</a:t>
          </a:r>
        </a:p>
      </dsp:txBody>
      <dsp:txXfrm>
        <a:off x="9213728" y="2803749"/>
        <a:ext cx="1456795" cy="451079"/>
      </dsp:txXfrm>
    </dsp:sp>
    <dsp:sp modelId="{DA00BD29-9BA7-4735-9E88-9D5814815EBC}">
      <dsp:nvSpPr>
        <dsp:cNvPr id="0" name=""/>
        <dsp:cNvSpPr/>
      </dsp:nvSpPr>
      <dsp:spPr>
        <a:xfrm>
          <a:off x="9213694" y="3337944"/>
          <a:ext cx="1456795" cy="451079"/>
        </a:xfrm>
        <a:prstGeom prst="rect">
          <a:avLst/>
        </a:prstGeom>
        <a:solidFill>
          <a:schemeClr val="accent1">
            <a:lumMod val="60000"/>
            <a:lumOff val="4000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Arial Narrow" panose="020B0606020202030204" pitchFamily="34" charset="0"/>
            </a:rPr>
            <a:t>FIRE &amp; RESCUE</a:t>
          </a:r>
        </a:p>
      </dsp:txBody>
      <dsp:txXfrm>
        <a:off x="9213694" y="3337944"/>
        <a:ext cx="1456795" cy="451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9170B-21A1-4EAB-83BF-6FFB4C0146DE}">
      <dsp:nvSpPr>
        <dsp:cNvPr id="0" name=""/>
        <dsp:cNvSpPr/>
      </dsp:nvSpPr>
      <dsp:spPr>
        <a:xfrm>
          <a:off x="65787" y="38368"/>
          <a:ext cx="3264022" cy="4858175"/>
        </a:xfrm>
        <a:prstGeom prst="rect">
          <a:avLst/>
        </a:prstGeom>
        <a:solidFill>
          <a:schemeClr val="accent1">
            <a:lumMod val="7500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1">
          <a:scrgbClr r="0" g="0" b="0"/>
        </a:lnRef>
        <a:fillRef idx="3">
          <a:scrgbClr r="0" g="0" b="0"/>
        </a:fillRef>
        <a:effectRef idx="3">
          <a:scrgbClr r="0" g="0" b="0"/>
        </a:effectRef>
        <a:fontRef idx="minor">
          <a:schemeClr val="lt1"/>
        </a:fontRef>
      </dsp:style>
      <dsp:txBody>
        <a:bodyPr spcFirstLastPara="0" vert="horz" wrap="square" lIns="307781" tIns="0" rIns="307781" bIns="330200" numCol="1" spcCol="1270" anchor="t" anchorCtr="0">
          <a:noAutofit/>
        </a:bodyPr>
        <a:lstStyle/>
        <a:p>
          <a:pPr lvl="0" algn="l" defTabSz="800100">
            <a:lnSpc>
              <a:spcPct val="90000"/>
            </a:lnSpc>
            <a:spcBef>
              <a:spcPct val="0"/>
            </a:spcBef>
            <a:spcAft>
              <a:spcPct val="35000"/>
            </a:spcAft>
          </a:pPr>
          <a:r>
            <a:rPr lang="ms-MY" sz="1800" kern="1200" dirty="0">
              <a:solidFill>
                <a:schemeClr val="bg1"/>
              </a:solidFill>
            </a:rPr>
            <a:t>At any stage of the investigation to recommend preventive measures</a:t>
          </a:r>
          <a:endParaRPr lang="en-US" sz="1800" kern="1200" dirty="0">
            <a:solidFill>
              <a:schemeClr val="bg1"/>
            </a:solidFill>
          </a:endParaRPr>
        </a:p>
      </dsp:txBody>
      <dsp:txXfrm>
        <a:off x="65787" y="1981638"/>
        <a:ext cx="3264022" cy="2914905"/>
      </dsp:txXfrm>
    </dsp:sp>
    <dsp:sp modelId="{FA705E59-497B-4EC3-AEAA-FA47B5522C37}">
      <dsp:nvSpPr>
        <dsp:cNvPr id="0" name=""/>
        <dsp:cNvSpPr/>
      </dsp:nvSpPr>
      <dsp:spPr>
        <a:xfrm>
          <a:off x="72019" y="2"/>
          <a:ext cx="3115893" cy="1495628"/>
        </a:xfrm>
        <a:prstGeom prst="rect">
          <a:avLst/>
        </a:prstGeom>
        <a:noFill/>
        <a:ln w="9525" cap="rnd" cmpd="sng" algn="ctr">
          <a:noFill/>
          <a:prstDash val="solid"/>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307781" tIns="165100" rIns="307781" bIns="165100" numCol="1" spcCol="1270" anchor="ctr" anchorCtr="0">
          <a:noAutofit/>
        </a:bodyPr>
        <a:lstStyle/>
        <a:p>
          <a:pPr lvl="0" algn="l" defTabSz="2667000">
            <a:lnSpc>
              <a:spcPct val="90000"/>
            </a:lnSpc>
            <a:spcBef>
              <a:spcPct val="0"/>
            </a:spcBef>
            <a:spcAft>
              <a:spcPct val="35000"/>
            </a:spcAft>
          </a:pPr>
          <a:r>
            <a:rPr lang="en-US" sz="6000" kern="1200" dirty="0"/>
            <a:t>01</a:t>
          </a:r>
        </a:p>
      </dsp:txBody>
      <dsp:txXfrm>
        <a:off x="72019" y="2"/>
        <a:ext cx="3115893" cy="1495628"/>
      </dsp:txXfrm>
    </dsp:sp>
    <dsp:sp modelId="{DF6B5C35-A983-497A-88F6-96EFA008BA80}">
      <dsp:nvSpPr>
        <dsp:cNvPr id="0" name=""/>
        <dsp:cNvSpPr/>
      </dsp:nvSpPr>
      <dsp:spPr>
        <a:xfrm>
          <a:off x="3528401" y="2"/>
          <a:ext cx="3090249" cy="4858175"/>
        </a:xfrm>
        <a:prstGeom prst="rect">
          <a:avLst/>
        </a:prstGeom>
        <a:solidFill>
          <a:schemeClr val="accent1">
            <a:lumMod val="7500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1">
          <a:scrgbClr r="0" g="0" b="0"/>
        </a:lnRef>
        <a:fillRef idx="3">
          <a:scrgbClr r="0" g="0" b="0"/>
        </a:fillRef>
        <a:effectRef idx="3">
          <a:scrgbClr r="0" g="0" b="0"/>
        </a:effectRef>
        <a:fontRef idx="minor">
          <a:schemeClr val="lt1"/>
        </a:fontRef>
      </dsp:style>
      <dsp:txBody>
        <a:bodyPr spcFirstLastPara="0" vert="horz" wrap="square" lIns="307781" tIns="0" rIns="307781" bIns="330200" numCol="1" spcCol="1270" anchor="t" anchorCtr="0">
          <a:noAutofit/>
        </a:bodyPr>
        <a:lstStyle/>
        <a:p>
          <a:pPr lvl="0" algn="l" defTabSz="800100">
            <a:lnSpc>
              <a:spcPct val="90000"/>
            </a:lnSpc>
            <a:spcBef>
              <a:spcPct val="0"/>
            </a:spcBef>
            <a:spcAft>
              <a:spcPct val="35000"/>
            </a:spcAft>
          </a:pPr>
          <a:r>
            <a:rPr lang="ms-MY" sz="1800" kern="1200" dirty="0"/>
            <a:t>State receive recommendation, within 90 days, to respond on its preventive action taken or under consideration or reason why no action will be taken</a:t>
          </a:r>
          <a:endParaRPr lang="en-US" sz="1800" kern="1200" dirty="0"/>
        </a:p>
      </dsp:txBody>
      <dsp:txXfrm>
        <a:off x="3528401" y="1943272"/>
        <a:ext cx="3090249" cy="2914905"/>
      </dsp:txXfrm>
    </dsp:sp>
    <dsp:sp modelId="{08C0D078-FB35-4FDC-9507-F81E69A18C4B}">
      <dsp:nvSpPr>
        <dsp:cNvPr id="0" name=""/>
        <dsp:cNvSpPr/>
      </dsp:nvSpPr>
      <dsp:spPr>
        <a:xfrm>
          <a:off x="3456377" y="144016"/>
          <a:ext cx="3115893" cy="1351599"/>
        </a:xfrm>
        <a:prstGeom prst="rect">
          <a:avLst/>
        </a:prstGeom>
        <a:noFill/>
        <a:ln w="9525" cap="rnd" cmpd="sng" algn="ctr">
          <a:noFill/>
          <a:prstDash val="solid"/>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307781" tIns="165100" rIns="307781" bIns="165100" numCol="1" spcCol="1270" anchor="ctr" anchorCtr="0">
          <a:noAutofit/>
        </a:bodyPr>
        <a:lstStyle/>
        <a:p>
          <a:pPr lvl="0" algn="l" defTabSz="2667000">
            <a:lnSpc>
              <a:spcPct val="90000"/>
            </a:lnSpc>
            <a:spcBef>
              <a:spcPct val="0"/>
            </a:spcBef>
            <a:spcAft>
              <a:spcPct val="35000"/>
            </a:spcAft>
          </a:pPr>
          <a:r>
            <a:rPr lang="en-US" sz="6000" kern="1200" dirty="0"/>
            <a:t>02</a:t>
          </a:r>
        </a:p>
      </dsp:txBody>
      <dsp:txXfrm>
        <a:off x="3456377" y="144016"/>
        <a:ext cx="3115893" cy="1351599"/>
      </dsp:txXfrm>
    </dsp:sp>
    <dsp:sp modelId="{2FFF3FD3-3391-41AC-93DA-769296541E76}">
      <dsp:nvSpPr>
        <dsp:cNvPr id="0" name=""/>
        <dsp:cNvSpPr/>
      </dsp:nvSpPr>
      <dsp:spPr>
        <a:xfrm>
          <a:off x="6826652" y="51193"/>
          <a:ext cx="3115893" cy="4845350"/>
        </a:xfrm>
        <a:prstGeom prst="rect">
          <a:avLst/>
        </a:prstGeom>
        <a:solidFill>
          <a:schemeClr val="accent1">
            <a:lumMod val="7500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1">
          <a:scrgbClr r="0" g="0" b="0"/>
        </a:lnRef>
        <a:fillRef idx="3">
          <a:scrgbClr r="0" g="0" b="0"/>
        </a:fillRef>
        <a:effectRef idx="3">
          <a:scrgbClr r="0" g="0" b="0"/>
        </a:effectRef>
        <a:fontRef idx="minor">
          <a:schemeClr val="lt1"/>
        </a:fontRef>
      </dsp:style>
      <dsp:txBody>
        <a:bodyPr spcFirstLastPara="0" vert="horz" wrap="square" lIns="307781" tIns="0" rIns="307781" bIns="330200" numCol="1" spcCol="1270" anchor="t" anchorCtr="0">
          <a:noAutofit/>
        </a:bodyPr>
        <a:lstStyle/>
        <a:p>
          <a:pPr lvl="0" algn="l" defTabSz="800100">
            <a:lnSpc>
              <a:spcPct val="90000"/>
            </a:lnSpc>
            <a:spcBef>
              <a:spcPct val="0"/>
            </a:spcBef>
            <a:spcAft>
              <a:spcPct val="35000"/>
            </a:spcAft>
          </a:pPr>
          <a:r>
            <a:rPr lang="ms-MY" sz="1800" kern="1200" dirty="0"/>
            <a:t>In the event of any systemic deficiency probability of recurrent with potential of significant consequences, ICAO Air Navigation bureau, safety recommendation of global concern (SARG) has to be informed for </a:t>
          </a:r>
          <a:r>
            <a:rPr lang="ms-MY" sz="1800" kern="1200" dirty="0" smtClean="0"/>
            <a:t>further </a:t>
          </a:r>
          <a:r>
            <a:rPr lang="ms-MY" sz="1800" kern="1200" dirty="0"/>
            <a:t>action</a:t>
          </a:r>
          <a:endParaRPr lang="en-US" sz="1800" kern="1200" dirty="0"/>
        </a:p>
      </dsp:txBody>
      <dsp:txXfrm>
        <a:off x="6826652" y="1989333"/>
        <a:ext cx="3115893" cy="2907210"/>
      </dsp:txXfrm>
    </dsp:sp>
    <dsp:sp modelId="{FE7D3137-A0F1-4257-87A6-CB7326D0BCDB}">
      <dsp:nvSpPr>
        <dsp:cNvPr id="0" name=""/>
        <dsp:cNvSpPr/>
      </dsp:nvSpPr>
      <dsp:spPr>
        <a:xfrm>
          <a:off x="6768758" y="144020"/>
          <a:ext cx="3195846" cy="1127943"/>
        </a:xfrm>
        <a:prstGeom prst="rect">
          <a:avLst/>
        </a:prstGeom>
        <a:noFill/>
        <a:ln w="9525" cap="rnd" cmpd="sng" algn="ctr">
          <a:noFill/>
          <a:prstDash val="solid"/>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307781" tIns="165100" rIns="307781" bIns="165100" numCol="1" spcCol="1270" anchor="ctr" anchorCtr="0">
          <a:noAutofit/>
        </a:bodyPr>
        <a:lstStyle/>
        <a:p>
          <a:pPr lvl="0" algn="l" defTabSz="2667000">
            <a:lnSpc>
              <a:spcPct val="90000"/>
            </a:lnSpc>
            <a:spcBef>
              <a:spcPct val="0"/>
            </a:spcBef>
            <a:spcAft>
              <a:spcPct val="35000"/>
            </a:spcAft>
          </a:pPr>
          <a:r>
            <a:rPr lang="en-US" sz="6000" kern="1200" dirty="0"/>
            <a:t>03</a:t>
          </a:r>
        </a:p>
      </dsp:txBody>
      <dsp:txXfrm>
        <a:off x="6768758" y="144020"/>
        <a:ext cx="3195846" cy="1127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60F94-DEDF-4AE8-A6C5-E8F7745A82E8}">
      <dsp:nvSpPr>
        <dsp:cNvPr id="0" name=""/>
        <dsp:cNvSpPr/>
      </dsp:nvSpPr>
      <dsp:spPr>
        <a:xfrm>
          <a:off x="0" y="384978"/>
          <a:ext cx="9742319" cy="579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C30D50-31BD-456B-8C48-C9428CD96E17}">
      <dsp:nvSpPr>
        <dsp:cNvPr id="0" name=""/>
        <dsp:cNvSpPr/>
      </dsp:nvSpPr>
      <dsp:spPr>
        <a:xfrm>
          <a:off x="487115" y="45498"/>
          <a:ext cx="6819623" cy="678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766" tIns="0" rIns="257766" bIns="0" numCol="1" spcCol="1270" anchor="ctr" anchorCtr="0">
          <a:noAutofit/>
        </a:bodyPr>
        <a:lstStyle/>
        <a:p>
          <a:pPr lvl="0" algn="l" defTabSz="1022350">
            <a:lnSpc>
              <a:spcPct val="90000"/>
            </a:lnSpc>
            <a:spcBef>
              <a:spcPct val="0"/>
            </a:spcBef>
            <a:spcAft>
              <a:spcPct val="35000"/>
            </a:spcAft>
          </a:pPr>
          <a:r>
            <a:rPr lang="ms-MY" sz="2300" b="1" kern="1200"/>
            <a:t>CO-OPERATIONS</a:t>
          </a:r>
          <a:endParaRPr lang="en-US" sz="2300" kern="1200"/>
        </a:p>
      </dsp:txBody>
      <dsp:txXfrm>
        <a:off x="520259" y="78642"/>
        <a:ext cx="6753335" cy="612672"/>
      </dsp:txXfrm>
    </dsp:sp>
    <dsp:sp modelId="{AE6D122C-0CEE-442C-A4B1-8691E17FEBB8}">
      <dsp:nvSpPr>
        <dsp:cNvPr id="0" name=""/>
        <dsp:cNvSpPr/>
      </dsp:nvSpPr>
      <dsp:spPr>
        <a:xfrm>
          <a:off x="0" y="1428258"/>
          <a:ext cx="9742319" cy="579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140A74-7626-4434-BEF2-33851704313B}">
      <dsp:nvSpPr>
        <dsp:cNvPr id="0" name=""/>
        <dsp:cNvSpPr/>
      </dsp:nvSpPr>
      <dsp:spPr>
        <a:xfrm>
          <a:off x="487115" y="1088778"/>
          <a:ext cx="6819623" cy="678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766" tIns="0" rIns="257766" bIns="0" numCol="1" spcCol="1270" anchor="ctr" anchorCtr="0">
          <a:noAutofit/>
        </a:bodyPr>
        <a:lstStyle/>
        <a:p>
          <a:pPr lvl="0" algn="l" defTabSz="1022350">
            <a:lnSpc>
              <a:spcPct val="90000"/>
            </a:lnSpc>
            <a:spcBef>
              <a:spcPct val="0"/>
            </a:spcBef>
            <a:spcAft>
              <a:spcPct val="35000"/>
            </a:spcAft>
          </a:pPr>
          <a:r>
            <a:rPr lang="ms-MY" sz="2300" b="1" kern="1200" dirty="0" smtClean="0"/>
            <a:t>SEMINARS/MEETINGS/SAFETY BULLETIN</a:t>
          </a:r>
          <a:endParaRPr lang="en-US" sz="2300" kern="1200" dirty="0"/>
        </a:p>
      </dsp:txBody>
      <dsp:txXfrm>
        <a:off x="520259" y="1121922"/>
        <a:ext cx="6753335" cy="612672"/>
      </dsp:txXfrm>
    </dsp:sp>
    <dsp:sp modelId="{E8FC6EEA-37FC-4645-9069-2FD77548B785}">
      <dsp:nvSpPr>
        <dsp:cNvPr id="0" name=""/>
        <dsp:cNvSpPr/>
      </dsp:nvSpPr>
      <dsp:spPr>
        <a:xfrm>
          <a:off x="0" y="2471538"/>
          <a:ext cx="9742319" cy="579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2384E2-1271-4401-B71D-091AF3AB4513}">
      <dsp:nvSpPr>
        <dsp:cNvPr id="0" name=""/>
        <dsp:cNvSpPr/>
      </dsp:nvSpPr>
      <dsp:spPr>
        <a:xfrm>
          <a:off x="487115" y="2132059"/>
          <a:ext cx="6819623" cy="678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766" tIns="0" rIns="257766" bIns="0" numCol="1" spcCol="1270" anchor="ctr" anchorCtr="0">
          <a:noAutofit/>
        </a:bodyPr>
        <a:lstStyle/>
        <a:p>
          <a:pPr lvl="0" algn="l" defTabSz="1022350">
            <a:lnSpc>
              <a:spcPct val="90000"/>
            </a:lnSpc>
            <a:spcBef>
              <a:spcPct val="0"/>
            </a:spcBef>
            <a:spcAft>
              <a:spcPct val="35000"/>
            </a:spcAft>
          </a:pPr>
          <a:r>
            <a:rPr lang="ms-MY" sz="2300" b="1" kern="1200"/>
            <a:t>TRAININGS</a:t>
          </a:r>
          <a:endParaRPr lang="en-US" sz="2300" kern="1200"/>
        </a:p>
      </dsp:txBody>
      <dsp:txXfrm>
        <a:off x="520259" y="2165203"/>
        <a:ext cx="6753335"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A577E-8B7E-40F6-8EA8-48FCDD83C918}">
      <dsp:nvSpPr>
        <dsp:cNvPr id="0" name=""/>
        <dsp:cNvSpPr/>
      </dsp:nvSpPr>
      <dsp:spPr>
        <a:xfrm>
          <a:off x="3636022" y="2135930"/>
          <a:ext cx="1531659" cy="1238896"/>
        </a:xfrm>
        <a:prstGeom prst="ellipse">
          <a:avLst/>
        </a:prstGeom>
        <a:solidFill>
          <a:srgbClr val="FFC000"/>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a:solidFill>
                <a:schemeClr val="tx1"/>
              </a:solidFill>
            </a:rPr>
            <a:t>BSKU</a:t>
          </a:r>
          <a:endParaRPr lang="en-US" sz="3200" kern="1200" dirty="0">
            <a:solidFill>
              <a:schemeClr val="tx1"/>
            </a:solidFill>
          </a:endParaRPr>
        </a:p>
      </dsp:txBody>
      <dsp:txXfrm>
        <a:off x="3860328" y="2317362"/>
        <a:ext cx="1083047" cy="876032"/>
      </dsp:txXfrm>
    </dsp:sp>
    <dsp:sp modelId="{046336CD-0E68-47EB-B9C9-F6F3E374F833}">
      <dsp:nvSpPr>
        <dsp:cNvPr id="0" name=""/>
        <dsp:cNvSpPr/>
      </dsp:nvSpPr>
      <dsp:spPr>
        <a:xfrm rot="16287017">
          <a:off x="4234595" y="1524945"/>
          <a:ext cx="383643" cy="520312"/>
        </a:xfrm>
        <a:prstGeom prst="rightArrow">
          <a:avLst>
            <a:gd name="adj1" fmla="val 60000"/>
            <a:gd name="adj2" fmla="val 50000"/>
          </a:avLst>
        </a:prstGeom>
        <a:gradFill rotWithShape="0">
          <a:gsLst>
            <a:gs pos="0">
              <a:schemeClr val="accent1">
                <a:tint val="60000"/>
                <a:hueOff val="0"/>
                <a:satOff val="0"/>
                <a:lumOff val="0"/>
                <a:alphaOff val="0"/>
                <a:tint val="96000"/>
                <a:lumMod val="102000"/>
              </a:schemeClr>
            </a:gs>
            <a:gs pos="100000">
              <a:schemeClr val="accent1">
                <a:tint val="6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290685" y="1686535"/>
        <a:ext cx="268550" cy="312188"/>
      </dsp:txXfrm>
    </dsp:sp>
    <dsp:sp modelId="{D2043942-2C10-41D2-A8F5-8F13F297548C}">
      <dsp:nvSpPr>
        <dsp:cNvPr id="0" name=""/>
        <dsp:cNvSpPr/>
      </dsp:nvSpPr>
      <dsp:spPr>
        <a:xfrm>
          <a:off x="3678972" y="35311"/>
          <a:ext cx="1548620" cy="1377298"/>
        </a:xfrm>
        <a:prstGeom prst="ellipse">
          <a:avLst/>
        </a:prstGeom>
        <a:solidFill>
          <a:srgbClr val="7E07AD"/>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a:solidFill>
                <a:srgbClr val="FFFF00"/>
              </a:solidFill>
            </a:rPr>
            <a:t>MOU</a:t>
          </a:r>
        </a:p>
        <a:p>
          <a:pPr lvl="0" algn="ctr" defTabSz="711200">
            <a:lnSpc>
              <a:spcPct val="90000"/>
            </a:lnSpc>
            <a:spcBef>
              <a:spcPct val="0"/>
            </a:spcBef>
            <a:spcAft>
              <a:spcPct val="35000"/>
            </a:spcAft>
          </a:pPr>
          <a:r>
            <a:rPr lang="en-US" sz="1600" kern="1200">
              <a:solidFill>
                <a:srgbClr val="FFFF00"/>
              </a:solidFill>
            </a:rPr>
            <a:t>STRIDE</a:t>
          </a:r>
          <a:endParaRPr lang="en-US" sz="1600" kern="1200" dirty="0">
            <a:solidFill>
              <a:srgbClr val="FFFF00"/>
            </a:solidFill>
          </a:endParaRPr>
        </a:p>
      </dsp:txBody>
      <dsp:txXfrm>
        <a:off x="3905762" y="237012"/>
        <a:ext cx="1095040" cy="973896"/>
      </dsp:txXfrm>
    </dsp:sp>
    <dsp:sp modelId="{946CF6E7-5330-4F97-8713-B0C6594569D2}">
      <dsp:nvSpPr>
        <dsp:cNvPr id="0" name=""/>
        <dsp:cNvSpPr/>
      </dsp:nvSpPr>
      <dsp:spPr>
        <a:xfrm rot="19285714">
          <a:off x="5019044" y="1870064"/>
          <a:ext cx="333461" cy="520312"/>
        </a:xfrm>
        <a:prstGeom prst="rightArrow">
          <a:avLst>
            <a:gd name="adj1" fmla="val 60000"/>
            <a:gd name="adj2" fmla="val 50000"/>
          </a:avLst>
        </a:prstGeom>
        <a:gradFill rotWithShape="0">
          <a:gsLst>
            <a:gs pos="0">
              <a:schemeClr val="accent1">
                <a:tint val="60000"/>
                <a:hueOff val="0"/>
                <a:satOff val="0"/>
                <a:lumOff val="0"/>
                <a:alphaOff val="0"/>
                <a:tint val="96000"/>
                <a:lumMod val="102000"/>
              </a:schemeClr>
            </a:gs>
            <a:gs pos="100000">
              <a:schemeClr val="accent1">
                <a:tint val="6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029957" y="2005312"/>
        <a:ext cx="233423" cy="312188"/>
      </dsp:txXfrm>
    </dsp:sp>
    <dsp:sp modelId="{391C7C65-8AC2-4F1A-B977-4BBA1F98103D}">
      <dsp:nvSpPr>
        <dsp:cNvPr id="0" name=""/>
        <dsp:cNvSpPr/>
      </dsp:nvSpPr>
      <dsp:spPr>
        <a:xfrm>
          <a:off x="5241289" y="779807"/>
          <a:ext cx="1548620" cy="1377298"/>
        </a:xfrm>
        <a:prstGeom prst="ellipse">
          <a:avLst/>
        </a:prstGeom>
        <a:solidFill>
          <a:srgbClr val="7E07AD"/>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a:solidFill>
                <a:srgbClr val="FFFF00"/>
              </a:solidFill>
            </a:rPr>
            <a:t>MOU</a:t>
          </a:r>
        </a:p>
        <a:p>
          <a:pPr lvl="0" algn="ctr" defTabSz="711200">
            <a:lnSpc>
              <a:spcPct val="90000"/>
            </a:lnSpc>
            <a:spcBef>
              <a:spcPct val="0"/>
            </a:spcBef>
            <a:spcAft>
              <a:spcPct val="35000"/>
            </a:spcAft>
          </a:pPr>
          <a:r>
            <a:rPr lang="en-US" sz="1600" kern="1200">
              <a:solidFill>
                <a:srgbClr val="FFFF00"/>
              </a:solidFill>
            </a:rPr>
            <a:t>UniKL MIAT</a:t>
          </a:r>
          <a:endParaRPr lang="en-US" sz="1600" kern="1200" dirty="0">
            <a:solidFill>
              <a:srgbClr val="FFFF00"/>
            </a:solidFill>
          </a:endParaRPr>
        </a:p>
      </dsp:txBody>
      <dsp:txXfrm>
        <a:off x="5468079" y="981508"/>
        <a:ext cx="1095040" cy="973896"/>
      </dsp:txXfrm>
    </dsp:sp>
    <dsp:sp modelId="{C90C168C-98FA-43A9-B429-CA4DD5695B7B}">
      <dsp:nvSpPr>
        <dsp:cNvPr id="0" name=""/>
        <dsp:cNvSpPr/>
      </dsp:nvSpPr>
      <dsp:spPr>
        <a:xfrm rot="771429">
          <a:off x="5250876" y="2721593"/>
          <a:ext cx="285545" cy="520312"/>
        </a:xfrm>
        <a:prstGeom prst="rightArrow">
          <a:avLst>
            <a:gd name="adj1" fmla="val 60000"/>
            <a:gd name="adj2" fmla="val 50000"/>
          </a:avLst>
        </a:prstGeom>
        <a:gradFill rotWithShape="0">
          <a:gsLst>
            <a:gs pos="0">
              <a:schemeClr val="accent1">
                <a:tint val="60000"/>
                <a:hueOff val="0"/>
                <a:satOff val="0"/>
                <a:lumOff val="0"/>
                <a:alphaOff val="0"/>
                <a:tint val="96000"/>
                <a:lumMod val="102000"/>
              </a:schemeClr>
            </a:gs>
            <a:gs pos="100000">
              <a:schemeClr val="accent1">
                <a:tint val="6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251950" y="2816124"/>
        <a:ext cx="199882" cy="312188"/>
      </dsp:txXfrm>
    </dsp:sp>
    <dsp:sp modelId="{1BCA2429-8282-44DB-8C5B-5966DB3D00DC}">
      <dsp:nvSpPr>
        <dsp:cNvPr id="0" name=""/>
        <dsp:cNvSpPr/>
      </dsp:nvSpPr>
      <dsp:spPr>
        <a:xfrm>
          <a:off x="5639852" y="2526025"/>
          <a:ext cx="1548620" cy="1377298"/>
        </a:xfrm>
        <a:prstGeom prst="ellipse">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solidFill>
                <a:srgbClr val="FFFF00"/>
              </a:solidFill>
            </a:rPr>
            <a:t>MOU </a:t>
          </a:r>
        </a:p>
        <a:p>
          <a:pPr lvl="0" algn="ctr" defTabSz="711200">
            <a:lnSpc>
              <a:spcPct val="90000"/>
            </a:lnSpc>
            <a:spcBef>
              <a:spcPct val="0"/>
            </a:spcBef>
            <a:spcAft>
              <a:spcPct val="35000"/>
            </a:spcAft>
          </a:pPr>
          <a:r>
            <a:rPr lang="en-US" sz="1600" b="1" kern="1200">
              <a:solidFill>
                <a:srgbClr val="FFFF00"/>
              </a:solidFill>
            </a:rPr>
            <a:t>ASEAN</a:t>
          </a:r>
          <a:endParaRPr lang="en-US" sz="1600" b="1" kern="1200" dirty="0">
            <a:solidFill>
              <a:srgbClr val="FFFF00"/>
            </a:solidFill>
          </a:endParaRPr>
        </a:p>
        <a:p>
          <a:pPr marL="57150" lvl="1" indent="-57150" algn="ctr" defTabSz="488950">
            <a:lnSpc>
              <a:spcPct val="90000"/>
            </a:lnSpc>
            <a:spcBef>
              <a:spcPct val="0"/>
            </a:spcBef>
            <a:spcAft>
              <a:spcPct val="15000"/>
            </a:spcAft>
            <a:buChar char="••"/>
          </a:pPr>
          <a:r>
            <a:rPr lang="en-US" sz="1100" b="1" kern="1200" dirty="0" smtClean="0">
              <a:solidFill>
                <a:srgbClr val="FFFF00"/>
              </a:solidFill>
            </a:rPr>
            <a:t>PR China</a:t>
          </a:r>
          <a:endParaRPr lang="en-US" sz="1100" b="1" kern="1200" dirty="0">
            <a:solidFill>
              <a:srgbClr val="FFFF00"/>
            </a:solidFill>
          </a:endParaRPr>
        </a:p>
      </dsp:txBody>
      <dsp:txXfrm>
        <a:off x="5866642" y="2727726"/>
        <a:ext cx="1095040" cy="973896"/>
      </dsp:txXfrm>
    </dsp:sp>
    <dsp:sp modelId="{873E9B46-0BD6-420E-9C64-3C8F1130B179}">
      <dsp:nvSpPr>
        <dsp:cNvPr id="0" name=""/>
        <dsp:cNvSpPr/>
      </dsp:nvSpPr>
      <dsp:spPr>
        <a:xfrm rot="3857143">
          <a:off x="4640487" y="3387394"/>
          <a:ext cx="382024" cy="520312"/>
        </a:xfrm>
        <a:prstGeom prst="rightArrow">
          <a:avLst>
            <a:gd name="adj1" fmla="val 60000"/>
            <a:gd name="adj2" fmla="val 50000"/>
          </a:avLst>
        </a:prstGeom>
        <a:gradFill rotWithShape="0">
          <a:gsLst>
            <a:gs pos="0">
              <a:schemeClr val="accent1">
                <a:tint val="60000"/>
                <a:hueOff val="0"/>
                <a:satOff val="0"/>
                <a:lumOff val="0"/>
                <a:alphaOff val="0"/>
                <a:tint val="96000"/>
                <a:lumMod val="102000"/>
              </a:schemeClr>
            </a:gs>
            <a:gs pos="100000">
              <a:schemeClr val="accent1">
                <a:tint val="6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672927" y="3439827"/>
        <a:ext cx="267417" cy="312188"/>
      </dsp:txXfrm>
    </dsp:sp>
    <dsp:sp modelId="{5132EFA3-D913-403A-AE57-BC9C208B8DC3}">
      <dsp:nvSpPr>
        <dsp:cNvPr id="0" name=""/>
        <dsp:cNvSpPr/>
      </dsp:nvSpPr>
      <dsp:spPr>
        <a:xfrm>
          <a:off x="4523104" y="3926384"/>
          <a:ext cx="1548620" cy="1377298"/>
        </a:xfrm>
        <a:prstGeom prst="ellipse">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solidFill>
                <a:srgbClr val="FFFF00"/>
              </a:solidFill>
            </a:rPr>
            <a:t>COC</a:t>
          </a:r>
        </a:p>
        <a:p>
          <a:pPr lvl="0" algn="ctr" defTabSz="711200">
            <a:lnSpc>
              <a:spcPct val="90000"/>
            </a:lnSpc>
            <a:spcBef>
              <a:spcPct val="0"/>
            </a:spcBef>
            <a:spcAft>
              <a:spcPct val="35000"/>
            </a:spcAft>
          </a:pPr>
          <a:r>
            <a:rPr lang="en-US" sz="1600" b="1" kern="1200">
              <a:solidFill>
                <a:srgbClr val="FFFF00"/>
              </a:solidFill>
            </a:rPr>
            <a:t>APAC AIG </a:t>
          </a:r>
          <a:endParaRPr lang="en-US" sz="1600" b="1" kern="1200" dirty="0">
            <a:solidFill>
              <a:srgbClr val="FFFF00"/>
            </a:solidFill>
          </a:endParaRPr>
        </a:p>
      </dsp:txBody>
      <dsp:txXfrm>
        <a:off x="4749894" y="4128085"/>
        <a:ext cx="1095040" cy="973896"/>
      </dsp:txXfrm>
    </dsp:sp>
    <dsp:sp modelId="{1847BEBA-0326-4703-9FD7-AF9DC6D19152}">
      <dsp:nvSpPr>
        <dsp:cNvPr id="0" name=""/>
        <dsp:cNvSpPr/>
      </dsp:nvSpPr>
      <dsp:spPr>
        <a:xfrm rot="6942857">
          <a:off x="3783080" y="3385659"/>
          <a:ext cx="379919" cy="520312"/>
        </a:xfrm>
        <a:prstGeom prst="rightArrow">
          <a:avLst>
            <a:gd name="adj1" fmla="val 60000"/>
            <a:gd name="adj2" fmla="val 50000"/>
          </a:avLst>
        </a:prstGeom>
        <a:gradFill rotWithShape="0">
          <a:gsLst>
            <a:gs pos="0">
              <a:schemeClr val="accent1">
                <a:tint val="60000"/>
                <a:hueOff val="0"/>
                <a:satOff val="0"/>
                <a:lumOff val="0"/>
                <a:alphaOff val="0"/>
                <a:tint val="96000"/>
                <a:lumMod val="102000"/>
              </a:schemeClr>
            </a:gs>
            <a:gs pos="100000">
              <a:schemeClr val="accent1">
                <a:tint val="6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864794" y="3438377"/>
        <a:ext cx="265943" cy="312188"/>
      </dsp:txXfrm>
    </dsp:sp>
    <dsp:sp modelId="{2E7CCEDB-8849-4C64-B1A6-57298A46AB59}">
      <dsp:nvSpPr>
        <dsp:cNvPr id="0" name=""/>
        <dsp:cNvSpPr/>
      </dsp:nvSpPr>
      <dsp:spPr>
        <a:xfrm>
          <a:off x="2702360" y="3926384"/>
          <a:ext cx="1607857" cy="1377298"/>
        </a:xfrm>
        <a:prstGeom prst="ellipse">
          <a:avLst/>
        </a:prstGeom>
        <a:solidFill>
          <a:srgbClr val="0000FF"/>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a:solidFill>
                <a:srgbClr val="FFFF00"/>
              </a:solidFill>
            </a:rPr>
            <a:t>MEETING</a:t>
          </a:r>
          <a:endParaRPr lang="en-US" sz="1800" b="1" kern="1200" dirty="0">
            <a:solidFill>
              <a:srgbClr val="FFFF00"/>
            </a:solidFill>
          </a:endParaRPr>
        </a:p>
        <a:p>
          <a:pPr marL="114300" lvl="1" indent="-114300" algn="ctr" defTabSz="533400">
            <a:lnSpc>
              <a:spcPct val="90000"/>
            </a:lnSpc>
            <a:spcBef>
              <a:spcPct val="0"/>
            </a:spcBef>
            <a:spcAft>
              <a:spcPct val="15000"/>
            </a:spcAft>
            <a:buChar char="••"/>
          </a:pPr>
          <a:r>
            <a:rPr lang="en-US" sz="1200" b="1" kern="1200" dirty="0">
              <a:solidFill>
                <a:srgbClr val="FFFF00"/>
              </a:solidFill>
            </a:rPr>
            <a:t>CAAM</a:t>
          </a:r>
        </a:p>
        <a:p>
          <a:pPr marL="114300" lvl="1" indent="-114300" algn="ctr" defTabSz="533400">
            <a:lnSpc>
              <a:spcPct val="90000"/>
            </a:lnSpc>
            <a:spcBef>
              <a:spcPct val="0"/>
            </a:spcBef>
            <a:spcAft>
              <a:spcPct val="15000"/>
            </a:spcAft>
            <a:buChar char="••"/>
          </a:pPr>
          <a:r>
            <a:rPr lang="en-US" sz="1200" b="1" kern="1200">
              <a:solidFill>
                <a:srgbClr val="FFFF00"/>
              </a:solidFill>
            </a:rPr>
            <a:t>BOMBA</a:t>
          </a:r>
          <a:endParaRPr lang="en-US" sz="1200" b="1" kern="1200" dirty="0">
            <a:solidFill>
              <a:srgbClr val="FFFF00"/>
            </a:solidFill>
          </a:endParaRPr>
        </a:p>
        <a:p>
          <a:pPr marL="114300" lvl="1" indent="-114300" algn="ctr" defTabSz="533400">
            <a:lnSpc>
              <a:spcPct val="90000"/>
            </a:lnSpc>
            <a:spcBef>
              <a:spcPct val="0"/>
            </a:spcBef>
            <a:spcAft>
              <a:spcPct val="15000"/>
            </a:spcAft>
            <a:buChar char="••"/>
          </a:pPr>
          <a:r>
            <a:rPr lang="en-US" sz="1200" b="1" kern="1200">
              <a:solidFill>
                <a:srgbClr val="FFFF00"/>
              </a:solidFill>
            </a:rPr>
            <a:t>POLICE</a:t>
          </a:r>
          <a:endParaRPr lang="en-US" sz="1200" b="1" kern="1200" dirty="0">
            <a:solidFill>
              <a:srgbClr val="FFFF00"/>
            </a:solidFill>
          </a:endParaRPr>
        </a:p>
        <a:p>
          <a:pPr marL="114300" lvl="1" indent="-114300" algn="ctr" defTabSz="533400">
            <a:lnSpc>
              <a:spcPct val="90000"/>
            </a:lnSpc>
            <a:spcBef>
              <a:spcPct val="0"/>
            </a:spcBef>
            <a:spcAft>
              <a:spcPct val="15000"/>
            </a:spcAft>
            <a:buChar char="••"/>
          </a:pPr>
          <a:r>
            <a:rPr lang="en-US" sz="1200" b="1" kern="1200">
              <a:solidFill>
                <a:srgbClr val="FFFF00"/>
              </a:solidFill>
            </a:rPr>
            <a:t>DVI</a:t>
          </a:r>
          <a:endParaRPr lang="en-US" sz="1200" b="1" kern="1200" dirty="0">
            <a:solidFill>
              <a:srgbClr val="FFFF00"/>
            </a:solidFill>
          </a:endParaRPr>
        </a:p>
      </dsp:txBody>
      <dsp:txXfrm>
        <a:off x="2937825" y="4128085"/>
        <a:ext cx="1136927" cy="973896"/>
      </dsp:txXfrm>
    </dsp:sp>
    <dsp:sp modelId="{46193953-F771-4BCA-954A-A0ABB2F3F1E3}">
      <dsp:nvSpPr>
        <dsp:cNvPr id="0" name=""/>
        <dsp:cNvSpPr/>
      </dsp:nvSpPr>
      <dsp:spPr>
        <a:xfrm rot="10028571">
          <a:off x="3267281" y="2721593"/>
          <a:ext cx="285545" cy="520312"/>
        </a:xfrm>
        <a:prstGeom prst="rightArrow">
          <a:avLst>
            <a:gd name="adj1" fmla="val 60000"/>
            <a:gd name="adj2" fmla="val 50000"/>
          </a:avLst>
        </a:prstGeom>
        <a:gradFill rotWithShape="0">
          <a:gsLst>
            <a:gs pos="0">
              <a:schemeClr val="accent1">
                <a:tint val="60000"/>
                <a:hueOff val="0"/>
                <a:satOff val="0"/>
                <a:lumOff val="0"/>
                <a:alphaOff val="0"/>
                <a:tint val="96000"/>
                <a:lumMod val="102000"/>
              </a:schemeClr>
            </a:gs>
            <a:gs pos="100000">
              <a:schemeClr val="accent1">
                <a:tint val="6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351870" y="2816124"/>
        <a:ext cx="199882" cy="312188"/>
      </dsp:txXfrm>
    </dsp:sp>
    <dsp:sp modelId="{A43B0CAE-FDE9-414E-9A07-74854F901241}">
      <dsp:nvSpPr>
        <dsp:cNvPr id="0" name=""/>
        <dsp:cNvSpPr/>
      </dsp:nvSpPr>
      <dsp:spPr>
        <a:xfrm>
          <a:off x="1615230" y="2526025"/>
          <a:ext cx="1548620" cy="1377298"/>
        </a:xfrm>
        <a:prstGeom prst="ellipse">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solidFill>
                <a:srgbClr val="FFFF00"/>
              </a:solidFill>
            </a:rPr>
            <a:t>MOU</a:t>
          </a:r>
        </a:p>
        <a:p>
          <a:pPr lvl="0" algn="ctr" defTabSz="711200">
            <a:lnSpc>
              <a:spcPct val="90000"/>
            </a:lnSpc>
            <a:spcBef>
              <a:spcPct val="0"/>
            </a:spcBef>
            <a:spcAft>
              <a:spcPct val="35000"/>
            </a:spcAft>
          </a:pPr>
          <a:r>
            <a:rPr lang="en-US" sz="1600" b="1" kern="1200">
              <a:solidFill>
                <a:srgbClr val="FFFF00"/>
              </a:solidFill>
            </a:rPr>
            <a:t>AIB, KINGDOM OF SAUDI ARABIA</a:t>
          </a:r>
          <a:endParaRPr lang="en-US" sz="1600" b="1" kern="1200" dirty="0">
            <a:solidFill>
              <a:srgbClr val="FFFF00"/>
            </a:solidFill>
          </a:endParaRPr>
        </a:p>
      </dsp:txBody>
      <dsp:txXfrm>
        <a:off x="1842020" y="2727726"/>
        <a:ext cx="1095040" cy="973896"/>
      </dsp:txXfrm>
    </dsp:sp>
    <dsp:sp modelId="{22D2F9F2-3DFD-4846-B68A-BDCF259631CF}">
      <dsp:nvSpPr>
        <dsp:cNvPr id="0" name=""/>
        <dsp:cNvSpPr/>
      </dsp:nvSpPr>
      <dsp:spPr>
        <a:xfrm rot="13114286">
          <a:off x="3451198" y="1870064"/>
          <a:ext cx="333461" cy="520312"/>
        </a:xfrm>
        <a:prstGeom prst="rightArrow">
          <a:avLst>
            <a:gd name="adj1" fmla="val 60000"/>
            <a:gd name="adj2" fmla="val 50000"/>
          </a:avLst>
        </a:prstGeom>
        <a:gradFill rotWithShape="0">
          <a:gsLst>
            <a:gs pos="0">
              <a:schemeClr val="accent1">
                <a:tint val="60000"/>
                <a:hueOff val="0"/>
                <a:satOff val="0"/>
                <a:lumOff val="0"/>
                <a:alphaOff val="0"/>
                <a:tint val="96000"/>
                <a:lumMod val="102000"/>
              </a:schemeClr>
            </a:gs>
            <a:gs pos="100000">
              <a:schemeClr val="accent1">
                <a:tint val="6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540323" y="2005312"/>
        <a:ext cx="233423" cy="312188"/>
      </dsp:txXfrm>
    </dsp:sp>
    <dsp:sp modelId="{23BB4668-2CD8-4BEB-8403-C7C0D8F2973F}">
      <dsp:nvSpPr>
        <dsp:cNvPr id="0" name=""/>
        <dsp:cNvSpPr/>
      </dsp:nvSpPr>
      <dsp:spPr>
        <a:xfrm>
          <a:off x="2013793" y="779807"/>
          <a:ext cx="1548620" cy="1377298"/>
        </a:xfrm>
        <a:prstGeom prst="ellipse">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solidFill>
                <a:srgbClr val="FFFF00"/>
              </a:solidFill>
            </a:rPr>
            <a:t>MOU</a:t>
          </a:r>
        </a:p>
        <a:p>
          <a:pPr lvl="0" algn="ctr" defTabSz="711200">
            <a:lnSpc>
              <a:spcPct val="90000"/>
            </a:lnSpc>
            <a:spcBef>
              <a:spcPct val="0"/>
            </a:spcBef>
            <a:spcAft>
              <a:spcPct val="35000"/>
            </a:spcAft>
          </a:pPr>
          <a:r>
            <a:rPr lang="en-US" sz="1600" b="1" kern="1200">
              <a:solidFill>
                <a:srgbClr val="FFFF00"/>
              </a:solidFill>
            </a:rPr>
            <a:t>ARAIB, KOREA SELATAN</a:t>
          </a:r>
          <a:endParaRPr lang="en-US" sz="1600" b="1" kern="1200" dirty="0">
            <a:solidFill>
              <a:srgbClr val="FFFF00"/>
            </a:solidFill>
          </a:endParaRPr>
        </a:p>
      </dsp:txBody>
      <dsp:txXfrm>
        <a:off x="2240583" y="981508"/>
        <a:ext cx="1095040" cy="9738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7AE25-6166-4ED8-8C5A-30BAFCBACD80}">
      <dsp:nvSpPr>
        <dsp:cNvPr id="0" name=""/>
        <dsp:cNvSpPr/>
      </dsp:nvSpPr>
      <dsp:spPr>
        <a:xfrm>
          <a:off x="2435579" y="760286"/>
          <a:ext cx="1948463" cy="71"/>
        </a:xfrm>
        <a:prstGeom prst="rect">
          <a:avLst/>
        </a:prstGeom>
        <a:solidFill>
          <a:schemeClr val="accent6">
            <a:alpha val="90000"/>
            <a:tint val="40000"/>
            <a:hueOff val="0"/>
            <a:satOff val="0"/>
            <a:lumOff val="0"/>
            <a:alphaOff val="0"/>
          </a:schemeClr>
        </a:soli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sp>
    <dsp:sp modelId="{E9DB24AB-D10F-448D-AEC8-5BC44D29E216}">
      <dsp:nvSpPr>
        <dsp:cNvPr id="0" name=""/>
        <dsp:cNvSpPr/>
      </dsp:nvSpPr>
      <dsp:spPr>
        <a:xfrm>
          <a:off x="4500950" y="642386"/>
          <a:ext cx="224073" cy="300619"/>
        </a:xfrm>
        <a:prstGeom prst="chevron">
          <a:avLst>
            <a:gd name="adj" fmla="val 90000"/>
          </a:avLst>
        </a:prstGeom>
        <a:solidFill>
          <a:schemeClr val="accent6">
            <a:alpha val="90000"/>
            <a:tint val="40000"/>
            <a:hueOff val="0"/>
            <a:satOff val="0"/>
            <a:lumOff val="0"/>
            <a:alphaOff val="0"/>
          </a:schemeClr>
        </a:soli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sp>
    <dsp:sp modelId="{E64AFC09-DA80-4389-A727-0D99D2E2CDEC}">
      <dsp:nvSpPr>
        <dsp:cNvPr id="0" name=""/>
        <dsp:cNvSpPr/>
      </dsp:nvSpPr>
      <dsp:spPr>
        <a:xfrm>
          <a:off x="1518513" y="63532"/>
          <a:ext cx="1520644" cy="1520644"/>
        </a:xfrm>
        <a:prstGeom prst="ellipse">
          <a:avLst/>
        </a:prstGeom>
        <a:gradFill rotWithShape="0">
          <a:gsLst>
            <a:gs pos="0">
              <a:schemeClr val="accent6">
                <a:hueOff val="0"/>
                <a:satOff val="0"/>
                <a:lumOff val="0"/>
                <a:alphaOff val="0"/>
                <a:tint val="96000"/>
                <a:lumMod val="102000"/>
              </a:schemeClr>
            </a:gs>
            <a:gs pos="100000">
              <a:schemeClr val="accent6">
                <a:hueOff val="0"/>
                <a:satOff val="0"/>
                <a:lumOff val="0"/>
                <a:alphaOff val="0"/>
                <a:shade val="88000"/>
                <a:lumMod val="94000"/>
              </a:schemeClr>
            </a:gs>
          </a:gsLst>
          <a:path path="circle">
            <a:fillToRect l="50000" t="100000" r="100000" b="50000"/>
          </a:path>
        </a:gra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3">
          <a:scrgbClr r="0" g="0" b="0"/>
        </a:fillRef>
        <a:effectRef idx="3">
          <a:scrgbClr r="0" g="0" b="0"/>
        </a:effectRef>
        <a:fontRef idx="minor">
          <a:schemeClr val="lt1"/>
        </a:fontRef>
      </dsp:style>
      <dsp:txBody>
        <a:bodyPr spcFirstLastPara="0" vert="horz" wrap="square" lIns="59009" tIns="59009" rIns="59009" bIns="59009" numCol="1" spcCol="1270" anchor="ctr" anchorCtr="0">
          <a:noAutofit/>
        </a:bodyPr>
        <a:lstStyle/>
        <a:p>
          <a:pPr lvl="0" algn="ctr" defTabSz="2667000">
            <a:lnSpc>
              <a:spcPct val="90000"/>
            </a:lnSpc>
            <a:spcBef>
              <a:spcPct val="0"/>
            </a:spcBef>
            <a:spcAft>
              <a:spcPct val="35000"/>
            </a:spcAft>
          </a:pPr>
          <a:r>
            <a:rPr lang="en-US" sz="6000" kern="1200" dirty="0"/>
            <a:t>1</a:t>
          </a:r>
        </a:p>
      </dsp:txBody>
      <dsp:txXfrm>
        <a:off x="1741206" y="286225"/>
        <a:ext cx="1075258" cy="1075258"/>
      </dsp:txXfrm>
    </dsp:sp>
    <dsp:sp modelId="{A9660316-1EF0-4855-A7E6-4C117D643B28}">
      <dsp:nvSpPr>
        <dsp:cNvPr id="0" name=""/>
        <dsp:cNvSpPr/>
      </dsp:nvSpPr>
      <dsp:spPr>
        <a:xfrm>
          <a:off x="86804" y="1684800"/>
          <a:ext cx="4384043" cy="2923712"/>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345818" tIns="165100" rIns="345818" bIns="165100" numCol="1" spcCol="1270" anchor="t" anchorCtr="0">
          <a:noAutofit/>
        </a:bodyPr>
        <a:lstStyle/>
        <a:p>
          <a:pPr lvl="0" algn="l" defTabSz="800100">
            <a:lnSpc>
              <a:spcPct val="90000"/>
            </a:lnSpc>
            <a:spcBef>
              <a:spcPct val="0"/>
            </a:spcBef>
            <a:spcAft>
              <a:spcPct val="35000"/>
            </a:spcAft>
          </a:pPr>
          <a:r>
            <a:rPr lang="ms-MY" sz="1800" kern="1200" dirty="0">
              <a:latin typeface="Arial" panose="020B0604020202020204" pitchFamily="34" charset="0"/>
              <a:cs typeface="Arial" panose="020B0604020202020204" pitchFamily="34" charset="0"/>
            </a:rPr>
            <a:t>ICAO Universal Safety Oversight Audit Programme-Continous Monitoring Approach (USOAP- CMA)</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ms-MY" sz="1800" kern="1200" dirty="0">
              <a:latin typeface="Arial" panose="020B0604020202020204" pitchFamily="34" charset="0"/>
              <a:cs typeface="Arial" panose="020B0604020202020204" pitchFamily="34" charset="0"/>
            </a:rPr>
            <a:t>Updating compliance </a:t>
          </a:r>
          <a:r>
            <a:rPr lang="ms-MY" sz="1800" kern="1200">
              <a:latin typeface="Arial" panose="020B0604020202020204" pitchFamily="34" charset="0"/>
              <a:cs typeface="Arial" panose="020B0604020202020204" pitchFamily="34" charset="0"/>
            </a:rPr>
            <a:t>checklist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ms-MY" sz="1800" kern="1200" dirty="0">
              <a:latin typeface="Arial" panose="020B0604020202020204" pitchFamily="34" charset="0"/>
              <a:cs typeface="Arial" panose="020B0604020202020204" pitchFamily="34" charset="0"/>
            </a:rPr>
            <a:t>110 protocol Questions ( 2 x Not Applicable)</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ms-MY" sz="1800" kern="1200" dirty="0" smtClean="0">
              <a:latin typeface="Arial" panose="020B0604020202020204" pitchFamily="34" charset="0"/>
              <a:cs typeface="Arial" panose="020B0604020202020204" pitchFamily="34" charset="0"/>
            </a:rPr>
            <a:t>27 </a:t>
          </a:r>
          <a:r>
            <a:rPr lang="ms-MY" sz="1800" kern="1200" dirty="0">
              <a:latin typeface="Arial" panose="020B0604020202020204" pitchFamily="34" charset="0"/>
              <a:cs typeface="Arial" panose="020B0604020202020204" pitchFamily="34" charset="0"/>
            </a:rPr>
            <a:t>Findings/not satisfactory</a:t>
          </a:r>
          <a:endParaRPr lang="en-US" sz="1800" kern="1200" dirty="0">
            <a:latin typeface="Arial" panose="020B0604020202020204" pitchFamily="34" charset="0"/>
            <a:cs typeface="Arial" panose="020B0604020202020204" pitchFamily="34" charset="0"/>
          </a:endParaRPr>
        </a:p>
      </dsp:txBody>
      <dsp:txXfrm>
        <a:off x="86804" y="2269542"/>
        <a:ext cx="4384043" cy="2338970"/>
      </dsp:txXfrm>
    </dsp:sp>
    <dsp:sp modelId="{C4BCCE1C-246E-45E4-B03B-FF791D59B22F}">
      <dsp:nvSpPr>
        <dsp:cNvPr id="0" name=""/>
        <dsp:cNvSpPr/>
      </dsp:nvSpPr>
      <dsp:spPr>
        <a:xfrm>
          <a:off x="4871159" y="766977"/>
          <a:ext cx="2192021" cy="65"/>
        </a:xfrm>
        <a:prstGeom prst="rect">
          <a:avLst/>
        </a:prstGeom>
        <a:solidFill>
          <a:schemeClr val="accent6">
            <a:alpha val="90000"/>
            <a:tint val="40000"/>
            <a:hueOff val="0"/>
            <a:satOff val="0"/>
            <a:lumOff val="0"/>
            <a:alphaOff val="0"/>
          </a:schemeClr>
        </a:soli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sp>
    <dsp:sp modelId="{AA7771B7-CE83-4202-8407-50B2EA8803BA}">
      <dsp:nvSpPr>
        <dsp:cNvPr id="0" name=""/>
        <dsp:cNvSpPr/>
      </dsp:nvSpPr>
      <dsp:spPr>
        <a:xfrm>
          <a:off x="6783564" y="72014"/>
          <a:ext cx="1520644" cy="1520644"/>
        </a:xfrm>
        <a:prstGeom prst="ellipse">
          <a:avLst/>
        </a:prstGeom>
        <a:gradFill rotWithShape="0">
          <a:gsLst>
            <a:gs pos="0">
              <a:schemeClr val="accent6">
                <a:hueOff val="0"/>
                <a:satOff val="0"/>
                <a:lumOff val="0"/>
                <a:alphaOff val="0"/>
                <a:tint val="96000"/>
                <a:lumMod val="102000"/>
              </a:schemeClr>
            </a:gs>
            <a:gs pos="100000">
              <a:schemeClr val="accent6">
                <a:hueOff val="0"/>
                <a:satOff val="0"/>
                <a:lumOff val="0"/>
                <a:alphaOff val="0"/>
                <a:shade val="88000"/>
                <a:lumMod val="94000"/>
              </a:schemeClr>
            </a:gs>
          </a:gsLst>
          <a:path path="circle">
            <a:fillToRect l="50000" t="100000" r="100000" b="50000"/>
          </a:path>
        </a:gra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3">
          <a:scrgbClr r="0" g="0" b="0"/>
        </a:fillRef>
        <a:effectRef idx="3">
          <a:scrgbClr r="0" g="0" b="0"/>
        </a:effectRef>
        <a:fontRef idx="minor">
          <a:schemeClr val="lt1"/>
        </a:fontRef>
      </dsp:style>
      <dsp:txBody>
        <a:bodyPr spcFirstLastPara="0" vert="horz" wrap="square" lIns="59009" tIns="59009" rIns="59009" bIns="59009" numCol="1" spcCol="1270" anchor="ctr" anchorCtr="0">
          <a:noAutofit/>
        </a:bodyPr>
        <a:lstStyle/>
        <a:p>
          <a:pPr lvl="0" algn="ctr" defTabSz="2667000">
            <a:lnSpc>
              <a:spcPct val="90000"/>
            </a:lnSpc>
            <a:spcBef>
              <a:spcPct val="0"/>
            </a:spcBef>
            <a:spcAft>
              <a:spcPct val="35000"/>
            </a:spcAft>
          </a:pPr>
          <a:r>
            <a:rPr lang="en-US" sz="6000" kern="1200"/>
            <a:t>2</a:t>
          </a:r>
        </a:p>
      </dsp:txBody>
      <dsp:txXfrm>
        <a:off x="7006257" y="294707"/>
        <a:ext cx="1075258" cy="1075258"/>
      </dsp:txXfrm>
    </dsp:sp>
    <dsp:sp modelId="{BCF08F4C-E9ED-476B-AD61-5B34132587FD}">
      <dsp:nvSpPr>
        <dsp:cNvPr id="0" name=""/>
        <dsp:cNvSpPr/>
      </dsp:nvSpPr>
      <dsp:spPr>
        <a:xfrm>
          <a:off x="5358274" y="1641616"/>
          <a:ext cx="4384043" cy="2923712"/>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345818" tIns="165100" rIns="345818" bIns="165100" numCol="1" spcCol="1270" anchor="t" anchorCtr="0">
          <a:noAutofit/>
        </a:bodyPr>
        <a:lstStyle/>
        <a:p>
          <a:pPr lvl="0" algn="l" defTabSz="800100">
            <a:lnSpc>
              <a:spcPct val="90000"/>
            </a:lnSpc>
            <a:spcBef>
              <a:spcPct val="0"/>
            </a:spcBef>
            <a:spcAft>
              <a:spcPct val="35000"/>
            </a:spcAft>
          </a:pPr>
          <a:r>
            <a:rPr lang="ms-MY" sz="1800" kern="1200" dirty="0" smtClean="0">
              <a:latin typeface="Arial" panose="020B0604020202020204" pitchFamily="34" charset="0"/>
              <a:cs typeface="Arial" panose="020B0604020202020204" pitchFamily="34" charset="0"/>
            </a:rPr>
            <a:t>High priority;</a:t>
          </a:r>
        </a:p>
        <a:p>
          <a:pPr lvl="0" algn="l" defTabSz="800100">
            <a:lnSpc>
              <a:spcPct val="90000"/>
            </a:lnSpc>
            <a:spcBef>
              <a:spcPct val="0"/>
            </a:spcBef>
            <a:spcAft>
              <a:spcPct val="35000"/>
            </a:spcAft>
          </a:pPr>
          <a:r>
            <a:rPr lang="ms-MY" sz="1800" kern="1200" dirty="0" smtClean="0">
              <a:latin typeface="Arial" panose="020B0604020202020204" pitchFamily="34" charset="0"/>
              <a:cs typeface="Arial" panose="020B0604020202020204" pitchFamily="34" charset="0"/>
            </a:rPr>
            <a:t>Amend </a:t>
          </a:r>
          <a:r>
            <a:rPr lang="ms-MY" sz="1800" kern="1200" dirty="0">
              <a:latin typeface="Arial" panose="020B0604020202020204" pitchFamily="34" charset="0"/>
              <a:cs typeface="Arial" panose="020B0604020202020204" pitchFamily="34" charset="0"/>
            </a:rPr>
            <a:t>the primary aviation legislation to include provisions ensuring the non-disclosure of cockpit voice recorder for purpose of other than accident or incident investigation</a:t>
          </a:r>
          <a:endParaRPr lang="en-US" sz="1800" kern="1200" dirty="0">
            <a:latin typeface="Arial" panose="020B0604020202020204" pitchFamily="34" charset="0"/>
            <a:cs typeface="Arial" panose="020B0604020202020204" pitchFamily="34" charset="0"/>
          </a:endParaRPr>
        </a:p>
      </dsp:txBody>
      <dsp:txXfrm>
        <a:off x="5358274" y="2226358"/>
        <a:ext cx="4384043" cy="2338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C1DEB-2D5F-4C8E-AA79-28ACCF9D3230}">
      <dsp:nvSpPr>
        <dsp:cNvPr id="0" name=""/>
        <dsp:cNvSpPr/>
      </dsp:nvSpPr>
      <dsp:spPr>
        <a:xfrm>
          <a:off x="2076565" y="712886"/>
          <a:ext cx="446978" cy="91440"/>
        </a:xfrm>
        <a:custGeom>
          <a:avLst/>
          <a:gdLst/>
          <a:ahLst/>
          <a:cxnLst/>
          <a:rect l="0" t="0" r="0" b="0"/>
          <a:pathLst>
            <a:path>
              <a:moveTo>
                <a:pt x="0" y="45720"/>
              </a:moveTo>
              <a:lnTo>
                <a:pt x="446978"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2288114" y="756218"/>
        <a:ext cx="23878" cy="4775"/>
      </dsp:txXfrm>
    </dsp:sp>
    <dsp:sp modelId="{F753CF34-FC19-4ED1-A777-08B1727A39BC}">
      <dsp:nvSpPr>
        <dsp:cNvPr id="0" name=""/>
        <dsp:cNvSpPr/>
      </dsp:nvSpPr>
      <dsp:spPr>
        <a:xfrm>
          <a:off x="1938" y="135678"/>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smtClean="0">
              <a:solidFill>
                <a:schemeClr val="tx1"/>
              </a:solidFill>
            </a:rPr>
            <a:t>HUMAN FACTOR IS THE MAIN CAUSE OF ACCIDENT. REDUCE RISK AS LOW AS REASONABLY PRACTICABLE</a:t>
          </a:r>
          <a:endParaRPr lang="ms-MY" sz="1200" b="1" kern="1200" dirty="0">
            <a:solidFill>
              <a:schemeClr val="tx1"/>
            </a:solidFill>
          </a:endParaRPr>
        </a:p>
      </dsp:txBody>
      <dsp:txXfrm>
        <a:off x="1938" y="135678"/>
        <a:ext cx="2076426" cy="1245856"/>
      </dsp:txXfrm>
    </dsp:sp>
    <dsp:sp modelId="{97CF3679-F0C6-454A-B5FE-4A7D865579A9}">
      <dsp:nvSpPr>
        <dsp:cNvPr id="0" name=""/>
        <dsp:cNvSpPr/>
      </dsp:nvSpPr>
      <dsp:spPr>
        <a:xfrm>
          <a:off x="4630570" y="712886"/>
          <a:ext cx="446978" cy="91440"/>
        </a:xfrm>
        <a:custGeom>
          <a:avLst/>
          <a:gdLst/>
          <a:ahLst/>
          <a:cxnLst/>
          <a:rect l="0" t="0" r="0" b="0"/>
          <a:pathLst>
            <a:path>
              <a:moveTo>
                <a:pt x="0" y="45720"/>
              </a:moveTo>
              <a:lnTo>
                <a:pt x="446978"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4842120" y="756218"/>
        <a:ext cx="23878" cy="4775"/>
      </dsp:txXfrm>
    </dsp:sp>
    <dsp:sp modelId="{600075B0-2195-4F1C-B105-B215744E3D6C}">
      <dsp:nvSpPr>
        <dsp:cNvPr id="0" name=""/>
        <dsp:cNvSpPr/>
      </dsp:nvSpPr>
      <dsp:spPr>
        <a:xfrm>
          <a:off x="2555943" y="135678"/>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smtClean="0">
              <a:solidFill>
                <a:schemeClr val="tx1"/>
              </a:solidFill>
            </a:rPr>
            <a:t>VOLUNTARY SPECIAL </a:t>
          </a:r>
          <a:r>
            <a:rPr lang="ms-MY" sz="1200" b="1" kern="1200" dirty="0">
              <a:solidFill>
                <a:schemeClr val="tx1"/>
              </a:solidFill>
            </a:rPr>
            <a:t>INVESTIGATORS </a:t>
          </a:r>
          <a:r>
            <a:rPr lang="ms-MY" sz="1200" b="1" kern="1200" dirty="0" smtClean="0">
              <a:solidFill>
                <a:schemeClr val="tx1"/>
              </a:solidFill>
            </a:rPr>
            <a:t> PROGRAMME</a:t>
          </a:r>
          <a:endParaRPr lang="en-US" sz="1200" b="1" kern="1200" dirty="0">
            <a:solidFill>
              <a:schemeClr val="tx1"/>
            </a:solidFill>
          </a:endParaRPr>
        </a:p>
      </dsp:txBody>
      <dsp:txXfrm>
        <a:off x="2555943" y="135678"/>
        <a:ext cx="2076426" cy="1245856"/>
      </dsp:txXfrm>
    </dsp:sp>
    <dsp:sp modelId="{520D067E-9F33-46C0-A067-C6A6A94A4B09}">
      <dsp:nvSpPr>
        <dsp:cNvPr id="0" name=""/>
        <dsp:cNvSpPr/>
      </dsp:nvSpPr>
      <dsp:spPr>
        <a:xfrm>
          <a:off x="7184575" y="712886"/>
          <a:ext cx="446978" cy="91440"/>
        </a:xfrm>
        <a:custGeom>
          <a:avLst/>
          <a:gdLst/>
          <a:ahLst/>
          <a:cxnLst/>
          <a:rect l="0" t="0" r="0" b="0"/>
          <a:pathLst>
            <a:path>
              <a:moveTo>
                <a:pt x="0" y="45720"/>
              </a:moveTo>
              <a:lnTo>
                <a:pt x="446978"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7396125" y="756218"/>
        <a:ext cx="23878" cy="4775"/>
      </dsp:txXfrm>
    </dsp:sp>
    <dsp:sp modelId="{999BB585-F754-4782-AB66-A0BA6338D60B}">
      <dsp:nvSpPr>
        <dsp:cNvPr id="0" name=""/>
        <dsp:cNvSpPr/>
      </dsp:nvSpPr>
      <dsp:spPr>
        <a:xfrm>
          <a:off x="5109948" y="135678"/>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smtClean="0">
              <a:solidFill>
                <a:schemeClr val="tx1"/>
              </a:solidFill>
            </a:rPr>
            <a:t>MAXIMUM USE OF FLIGHT </a:t>
          </a:r>
          <a:r>
            <a:rPr lang="ms-MY" sz="1200" b="1" kern="1200" dirty="0">
              <a:solidFill>
                <a:schemeClr val="tx1"/>
              </a:solidFill>
            </a:rPr>
            <a:t>RECORDERS LABORATORY </a:t>
          </a:r>
          <a:endParaRPr lang="en-US" sz="1200" kern="1200" dirty="0">
            <a:solidFill>
              <a:schemeClr val="tx1"/>
            </a:solidFill>
          </a:endParaRPr>
        </a:p>
      </dsp:txBody>
      <dsp:txXfrm>
        <a:off x="5109948" y="135678"/>
        <a:ext cx="2076426" cy="1245856"/>
      </dsp:txXfrm>
    </dsp:sp>
    <dsp:sp modelId="{AB402F93-5BE8-4FFF-9F12-246F35E46D50}">
      <dsp:nvSpPr>
        <dsp:cNvPr id="0" name=""/>
        <dsp:cNvSpPr/>
      </dsp:nvSpPr>
      <dsp:spPr>
        <a:xfrm>
          <a:off x="1040151" y="1379734"/>
          <a:ext cx="7662015" cy="446978"/>
        </a:xfrm>
        <a:custGeom>
          <a:avLst/>
          <a:gdLst/>
          <a:ahLst/>
          <a:cxnLst/>
          <a:rect l="0" t="0" r="0" b="0"/>
          <a:pathLst>
            <a:path>
              <a:moveTo>
                <a:pt x="7662015" y="0"/>
              </a:moveTo>
              <a:lnTo>
                <a:pt x="7662015" y="240589"/>
              </a:lnTo>
              <a:lnTo>
                <a:pt x="0" y="240589"/>
              </a:lnTo>
              <a:lnTo>
                <a:pt x="0" y="446978"/>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4679237" y="1600835"/>
        <a:ext cx="383844" cy="4775"/>
      </dsp:txXfrm>
    </dsp:sp>
    <dsp:sp modelId="{DA0551FE-B7FB-4D09-B458-2E8F2AE17C8D}">
      <dsp:nvSpPr>
        <dsp:cNvPr id="0" name=""/>
        <dsp:cNvSpPr/>
      </dsp:nvSpPr>
      <dsp:spPr>
        <a:xfrm>
          <a:off x="7663953" y="135678"/>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smtClean="0">
              <a:solidFill>
                <a:schemeClr val="tx1"/>
              </a:solidFill>
            </a:rPr>
            <a:t>MOU ON COOPERATION  </a:t>
          </a:r>
          <a:r>
            <a:rPr lang="ms-MY" sz="1200" b="1" kern="1200" dirty="0">
              <a:solidFill>
                <a:schemeClr val="tx1"/>
              </a:solidFill>
            </a:rPr>
            <a:t>WITH OTHER AGENCIES </a:t>
          </a:r>
          <a:endParaRPr lang="en-US" sz="1200" kern="1200" dirty="0">
            <a:solidFill>
              <a:schemeClr val="tx1"/>
            </a:solidFill>
          </a:endParaRPr>
        </a:p>
      </dsp:txBody>
      <dsp:txXfrm>
        <a:off x="7663953" y="135678"/>
        <a:ext cx="2076426" cy="1245856"/>
      </dsp:txXfrm>
    </dsp:sp>
    <dsp:sp modelId="{931BBA7D-A1F0-467A-8A4B-77318873F0F0}">
      <dsp:nvSpPr>
        <dsp:cNvPr id="0" name=""/>
        <dsp:cNvSpPr/>
      </dsp:nvSpPr>
      <dsp:spPr>
        <a:xfrm>
          <a:off x="2076565" y="2436320"/>
          <a:ext cx="446978" cy="91440"/>
        </a:xfrm>
        <a:custGeom>
          <a:avLst/>
          <a:gdLst/>
          <a:ahLst/>
          <a:cxnLst/>
          <a:rect l="0" t="0" r="0" b="0"/>
          <a:pathLst>
            <a:path>
              <a:moveTo>
                <a:pt x="0" y="45720"/>
              </a:moveTo>
              <a:lnTo>
                <a:pt x="446978"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2288114" y="2479652"/>
        <a:ext cx="23878" cy="4775"/>
      </dsp:txXfrm>
    </dsp:sp>
    <dsp:sp modelId="{D12E82C1-5D4D-4C43-9CB1-8CF407F030C7}">
      <dsp:nvSpPr>
        <dsp:cNvPr id="0" name=""/>
        <dsp:cNvSpPr/>
      </dsp:nvSpPr>
      <dsp:spPr>
        <a:xfrm>
          <a:off x="1938" y="1859112"/>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a:solidFill>
                <a:schemeClr val="tx1"/>
              </a:solidFill>
            </a:rPr>
            <a:t>IMPLEMENTATION OF SSP </a:t>
          </a:r>
          <a:r>
            <a:rPr lang="ms-MY" sz="1200" b="1" kern="1200" dirty="0" smtClean="0">
              <a:solidFill>
                <a:schemeClr val="tx1"/>
              </a:solidFill>
            </a:rPr>
            <a:t>AND </a:t>
          </a:r>
          <a:r>
            <a:rPr lang="ms-MY" sz="1200" b="1" kern="1200" dirty="0">
              <a:solidFill>
                <a:schemeClr val="tx1"/>
              </a:solidFill>
            </a:rPr>
            <a:t>MTSB</a:t>
          </a:r>
          <a:endParaRPr lang="en-US" sz="1200" kern="1200" dirty="0">
            <a:solidFill>
              <a:schemeClr val="tx1"/>
            </a:solidFill>
          </a:endParaRPr>
        </a:p>
      </dsp:txBody>
      <dsp:txXfrm>
        <a:off x="1938" y="1859112"/>
        <a:ext cx="2076426" cy="1245856"/>
      </dsp:txXfrm>
    </dsp:sp>
    <dsp:sp modelId="{090A32CE-10D7-41BF-9240-F115BD654751}">
      <dsp:nvSpPr>
        <dsp:cNvPr id="0" name=""/>
        <dsp:cNvSpPr/>
      </dsp:nvSpPr>
      <dsp:spPr>
        <a:xfrm>
          <a:off x="4630570" y="2436320"/>
          <a:ext cx="446978" cy="91440"/>
        </a:xfrm>
        <a:custGeom>
          <a:avLst/>
          <a:gdLst/>
          <a:ahLst/>
          <a:cxnLst/>
          <a:rect l="0" t="0" r="0" b="0"/>
          <a:pathLst>
            <a:path>
              <a:moveTo>
                <a:pt x="0" y="45720"/>
              </a:moveTo>
              <a:lnTo>
                <a:pt x="446978"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4842120" y="2479652"/>
        <a:ext cx="23878" cy="4775"/>
      </dsp:txXfrm>
    </dsp:sp>
    <dsp:sp modelId="{0839E59E-07E2-4A00-B07B-6E9F22B3309A}">
      <dsp:nvSpPr>
        <dsp:cNvPr id="0" name=""/>
        <dsp:cNvSpPr/>
      </dsp:nvSpPr>
      <dsp:spPr>
        <a:xfrm>
          <a:off x="2555943" y="1859112"/>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smtClean="0">
              <a:solidFill>
                <a:schemeClr val="tx1"/>
              </a:solidFill>
            </a:rPr>
            <a:t>AWARENESS  PROGRAM WITH INDUSTRY ON NEW HAZARDS</a:t>
          </a:r>
          <a:endParaRPr lang="en-US" sz="1200" kern="1200" dirty="0">
            <a:solidFill>
              <a:schemeClr val="tx1"/>
            </a:solidFill>
          </a:endParaRPr>
        </a:p>
      </dsp:txBody>
      <dsp:txXfrm>
        <a:off x="2555943" y="1859112"/>
        <a:ext cx="2076426" cy="1245856"/>
      </dsp:txXfrm>
    </dsp:sp>
    <dsp:sp modelId="{B2EED597-4FD4-4E25-B0DC-F94D2158B736}">
      <dsp:nvSpPr>
        <dsp:cNvPr id="0" name=""/>
        <dsp:cNvSpPr/>
      </dsp:nvSpPr>
      <dsp:spPr>
        <a:xfrm>
          <a:off x="7184575" y="2436320"/>
          <a:ext cx="448916" cy="91440"/>
        </a:xfrm>
        <a:custGeom>
          <a:avLst/>
          <a:gdLst/>
          <a:ahLst/>
          <a:cxnLst/>
          <a:rect l="0" t="0" r="0" b="0"/>
          <a:pathLst>
            <a:path>
              <a:moveTo>
                <a:pt x="0" y="45720"/>
              </a:moveTo>
              <a:lnTo>
                <a:pt x="241558" y="45720"/>
              </a:lnTo>
              <a:lnTo>
                <a:pt x="241558" y="130824"/>
              </a:lnTo>
              <a:lnTo>
                <a:pt x="448916" y="130824"/>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7396858" y="2479652"/>
        <a:ext cx="24350" cy="4775"/>
      </dsp:txXfrm>
    </dsp:sp>
    <dsp:sp modelId="{42C463D7-1BE4-4EFC-A55B-284B9C96CF1B}">
      <dsp:nvSpPr>
        <dsp:cNvPr id="0" name=""/>
        <dsp:cNvSpPr/>
      </dsp:nvSpPr>
      <dsp:spPr>
        <a:xfrm>
          <a:off x="5109948" y="1859112"/>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smtClean="0">
              <a:solidFill>
                <a:schemeClr val="tx1"/>
              </a:solidFill>
            </a:rPr>
            <a:t>PROMOTE REPORTING CULTURE </a:t>
          </a:r>
          <a:endParaRPr lang="en-US" sz="1200" kern="1200" dirty="0">
            <a:solidFill>
              <a:schemeClr val="tx1"/>
            </a:solidFill>
          </a:endParaRPr>
        </a:p>
      </dsp:txBody>
      <dsp:txXfrm>
        <a:off x="5109948" y="1859112"/>
        <a:ext cx="2076426" cy="1245856"/>
      </dsp:txXfrm>
    </dsp:sp>
    <dsp:sp modelId="{76B89C9C-19FD-466A-9DF3-11DD8FB322E8}">
      <dsp:nvSpPr>
        <dsp:cNvPr id="0" name=""/>
        <dsp:cNvSpPr/>
      </dsp:nvSpPr>
      <dsp:spPr>
        <a:xfrm>
          <a:off x="7665892" y="1944217"/>
          <a:ext cx="2076426" cy="1245856"/>
        </a:xfrm>
        <a:prstGeom prst="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01747" tIns="106801" rIns="101747" bIns="106801" numCol="1" spcCol="1270" anchor="ctr" anchorCtr="0">
          <a:noAutofit/>
        </a:bodyPr>
        <a:lstStyle/>
        <a:p>
          <a:pPr lvl="0" algn="ctr" defTabSz="533400">
            <a:lnSpc>
              <a:spcPct val="90000"/>
            </a:lnSpc>
            <a:spcBef>
              <a:spcPct val="0"/>
            </a:spcBef>
            <a:spcAft>
              <a:spcPct val="35000"/>
            </a:spcAft>
          </a:pPr>
          <a:r>
            <a:rPr lang="ms-MY" sz="1200" b="1" kern="1200" dirty="0">
              <a:solidFill>
                <a:schemeClr val="tx1"/>
              </a:solidFill>
            </a:rPr>
            <a:t>INTERNATIONAL </a:t>
          </a:r>
          <a:r>
            <a:rPr lang="ms-MY" sz="1200" b="1" kern="1200" dirty="0" smtClean="0">
              <a:solidFill>
                <a:schemeClr val="tx1"/>
              </a:solidFill>
            </a:rPr>
            <a:t>PARTICIPATION TO PROMOTE HARMONIZATION ON REGULATION</a:t>
          </a:r>
          <a:endParaRPr lang="en-US" sz="1200" kern="1200" dirty="0">
            <a:solidFill>
              <a:schemeClr val="tx1"/>
            </a:solidFill>
          </a:endParaRPr>
        </a:p>
      </dsp:txBody>
      <dsp:txXfrm>
        <a:off x="7665892" y="1944217"/>
        <a:ext cx="2076426" cy="124585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jpe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B387FA2-8274-446C-8787-58F2A4DF7CF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MY" dirty="0"/>
          </a:p>
        </p:txBody>
      </p:sp>
      <p:sp>
        <p:nvSpPr>
          <p:cNvPr id="3" name="Date Placeholder 2">
            <a:extLst>
              <a:ext uri="{FF2B5EF4-FFF2-40B4-BE49-F238E27FC236}">
                <a16:creationId xmlns="" xmlns:a16="http://schemas.microsoft.com/office/drawing/2014/main" id="{489A8F47-AF64-43BC-80FB-4A25110E12CA}"/>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95B079D-E98E-4B85-89EA-69AE6F0BCDEA}" type="datetimeFigureOut">
              <a:rPr lang="en-US"/>
              <a:pPr>
                <a:defRPr/>
              </a:pPr>
              <a:t>12/19/2018</a:t>
            </a:fld>
            <a:endParaRPr lang="en-MY" dirty="0"/>
          </a:p>
        </p:txBody>
      </p:sp>
      <p:sp>
        <p:nvSpPr>
          <p:cNvPr id="4" name="Footer Placeholder 3">
            <a:extLst>
              <a:ext uri="{FF2B5EF4-FFF2-40B4-BE49-F238E27FC236}">
                <a16:creationId xmlns="" xmlns:a16="http://schemas.microsoft.com/office/drawing/2014/main" id="{6970F59D-D02B-4235-A3EB-9CBB53A4F6D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MY" dirty="0"/>
          </a:p>
        </p:txBody>
      </p:sp>
      <p:sp>
        <p:nvSpPr>
          <p:cNvPr id="5" name="Slide Number Placeholder 4">
            <a:extLst>
              <a:ext uri="{FF2B5EF4-FFF2-40B4-BE49-F238E27FC236}">
                <a16:creationId xmlns="" xmlns:a16="http://schemas.microsoft.com/office/drawing/2014/main" id="{848F9EA0-20C8-47BB-9428-2E2A00C0407C}"/>
              </a:ext>
            </a:extLst>
          </p:cNvPr>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C87548C-F23F-441E-8E4D-BA7BAB70EC5D}" type="slidenum">
              <a:rPr lang="en-MY" altLang="ms-MY"/>
              <a:pPr>
                <a:defRPr/>
              </a:pPr>
              <a:t>‹#›</a:t>
            </a:fld>
            <a:endParaRPr lang="en-MY" altLang="ms-MY" dirty="0"/>
          </a:p>
        </p:txBody>
      </p:sp>
    </p:spTree>
    <p:extLst>
      <p:ext uri="{BB962C8B-B14F-4D97-AF65-F5344CB8AC3E}">
        <p14:creationId xmlns:p14="http://schemas.microsoft.com/office/powerpoint/2010/main" val="1775373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CA5AC3B6-1745-4D76-831F-E4DECF5206F6}"/>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MY" dirty="0"/>
          </a:p>
        </p:txBody>
      </p:sp>
      <p:sp>
        <p:nvSpPr>
          <p:cNvPr id="3" name="Date Placeholder 2">
            <a:extLst>
              <a:ext uri="{FF2B5EF4-FFF2-40B4-BE49-F238E27FC236}">
                <a16:creationId xmlns="" xmlns:a16="http://schemas.microsoft.com/office/drawing/2014/main" id="{07FA154E-953A-4E4A-AF11-3CC95B9784C0}"/>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52B4A9D-7ED7-4B3F-970B-7F6F12BB5D47}" type="datetimeFigureOut">
              <a:rPr lang="en-US"/>
              <a:pPr>
                <a:defRPr/>
              </a:pPr>
              <a:t>12/19/2018</a:t>
            </a:fld>
            <a:endParaRPr lang="en-MY" dirty="0"/>
          </a:p>
        </p:txBody>
      </p:sp>
      <p:sp>
        <p:nvSpPr>
          <p:cNvPr id="4" name="Slide Image Placeholder 3">
            <a:extLst>
              <a:ext uri="{FF2B5EF4-FFF2-40B4-BE49-F238E27FC236}">
                <a16:creationId xmlns="" xmlns:a16="http://schemas.microsoft.com/office/drawing/2014/main" id="{FD00EF2C-5EA3-4B8C-8540-1A6BF87DC362}"/>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MY" noProof="0" dirty="0"/>
          </a:p>
        </p:txBody>
      </p:sp>
      <p:sp>
        <p:nvSpPr>
          <p:cNvPr id="5" name="Notes Placeholder 4">
            <a:extLst>
              <a:ext uri="{FF2B5EF4-FFF2-40B4-BE49-F238E27FC236}">
                <a16:creationId xmlns="" xmlns:a16="http://schemas.microsoft.com/office/drawing/2014/main" id="{E5CB525D-8148-4F4E-A75D-78CC95D145A2}"/>
              </a:ext>
            </a:extLst>
          </p:cNvPr>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MY" noProof="0"/>
          </a:p>
        </p:txBody>
      </p:sp>
      <p:sp>
        <p:nvSpPr>
          <p:cNvPr id="6" name="Footer Placeholder 5">
            <a:extLst>
              <a:ext uri="{FF2B5EF4-FFF2-40B4-BE49-F238E27FC236}">
                <a16:creationId xmlns="" xmlns:a16="http://schemas.microsoft.com/office/drawing/2014/main" id="{EBF73504-175F-4013-9A79-C976BF6A27D7}"/>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MY" dirty="0"/>
          </a:p>
        </p:txBody>
      </p:sp>
      <p:sp>
        <p:nvSpPr>
          <p:cNvPr id="7" name="Slide Number Placeholder 6">
            <a:extLst>
              <a:ext uri="{FF2B5EF4-FFF2-40B4-BE49-F238E27FC236}">
                <a16:creationId xmlns="" xmlns:a16="http://schemas.microsoft.com/office/drawing/2014/main" id="{7E05E47A-3989-47DB-B3AD-35F8B12CEB01}"/>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7E09ED0-DF6C-4E64-B5CA-5DD9DEC92224}" type="slidenum">
              <a:rPr lang="en-MY" altLang="ms-MY"/>
              <a:pPr>
                <a:defRPr/>
              </a:pPr>
              <a:t>‹#›</a:t>
            </a:fld>
            <a:endParaRPr lang="en-MY" altLang="ms-MY" dirty="0"/>
          </a:p>
        </p:txBody>
      </p:sp>
    </p:spTree>
    <p:extLst>
      <p:ext uri="{BB962C8B-B14F-4D97-AF65-F5344CB8AC3E}">
        <p14:creationId xmlns:p14="http://schemas.microsoft.com/office/powerpoint/2010/main" val="2144461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ms-MY"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43AB13-E708-4E72-AB2B-8EA882BEEB91}" type="slidenum">
              <a:rPr lang="en-MY" altLang="ms-MY" smtClean="0">
                <a:latin typeface="Calibri" panose="020F0502020204030204" pitchFamily="34" charset="0"/>
              </a:rPr>
              <a:pPr/>
              <a:t>1</a:t>
            </a:fld>
            <a:endParaRPr lang="en-MY" altLang="ms-MY" smtClean="0">
              <a:latin typeface="Calibri" panose="020F0502020204030204" pitchFamily="34" charset="0"/>
            </a:endParaRPr>
          </a:p>
        </p:txBody>
      </p:sp>
    </p:spTree>
    <p:extLst>
      <p:ext uri="{BB962C8B-B14F-4D97-AF65-F5344CB8AC3E}">
        <p14:creationId xmlns:p14="http://schemas.microsoft.com/office/powerpoint/2010/main" val="304518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 xmlns:a16="http://schemas.microsoft.com/office/drawing/2014/main" id="{1D13E751-E5B6-49EE-9A90-3E3EE500C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 xmlns:a16="http://schemas.microsoft.com/office/drawing/2014/main" id="{6DE530E4-D22D-47AE-9B79-A3AEB41986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ms-MY" altLang="ms-MY"/>
          </a:p>
        </p:txBody>
      </p:sp>
      <p:sp>
        <p:nvSpPr>
          <p:cNvPr id="22532" name="Slide Number Placeholder 3">
            <a:extLst>
              <a:ext uri="{FF2B5EF4-FFF2-40B4-BE49-F238E27FC236}">
                <a16:creationId xmlns="" xmlns:a16="http://schemas.microsoft.com/office/drawing/2014/main" id="{FAF82DC1-280B-43A9-B53D-C86F6DE421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C86369-4673-4411-B1DE-37DE6B2A735D}" type="slidenum">
              <a:rPr lang="en-MY" altLang="ms-MY" smtClean="0">
                <a:latin typeface="Calibri" panose="020F0502020204030204" pitchFamily="34" charset="0"/>
              </a:rPr>
              <a:pPr/>
              <a:t>13</a:t>
            </a:fld>
            <a:endParaRPr lang="en-MY" altLang="ms-MY" dirty="0">
              <a:latin typeface="Calibri" panose="020F0502020204030204" pitchFamily="34" charset="0"/>
            </a:endParaRPr>
          </a:p>
        </p:txBody>
      </p:sp>
    </p:spTree>
    <p:extLst>
      <p:ext uri="{BB962C8B-B14F-4D97-AF65-F5344CB8AC3E}">
        <p14:creationId xmlns:p14="http://schemas.microsoft.com/office/powerpoint/2010/main" val="377180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 xmlns:a16="http://schemas.microsoft.com/office/drawing/2014/main" id="{1D13E751-E5B6-49EE-9A90-3E3EE500C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 xmlns:a16="http://schemas.microsoft.com/office/drawing/2014/main" id="{6DE530E4-D22D-47AE-9B79-A3AEB41986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ms-MY" altLang="ms-MY"/>
          </a:p>
        </p:txBody>
      </p:sp>
      <p:sp>
        <p:nvSpPr>
          <p:cNvPr id="22532" name="Slide Number Placeholder 3">
            <a:extLst>
              <a:ext uri="{FF2B5EF4-FFF2-40B4-BE49-F238E27FC236}">
                <a16:creationId xmlns="" xmlns:a16="http://schemas.microsoft.com/office/drawing/2014/main" id="{FAF82DC1-280B-43A9-B53D-C86F6DE421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C86369-4673-4411-B1DE-37DE6B2A735D}" type="slidenum">
              <a:rPr lang="en-MY" altLang="ms-MY" smtClean="0">
                <a:latin typeface="Calibri" panose="020F0502020204030204" pitchFamily="34" charset="0"/>
              </a:rPr>
              <a:pPr/>
              <a:t>14</a:t>
            </a:fld>
            <a:endParaRPr lang="en-MY" altLang="ms-MY" dirty="0">
              <a:latin typeface="Calibri" panose="020F0502020204030204" pitchFamily="34" charset="0"/>
            </a:endParaRPr>
          </a:p>
        </p:txBody>
      </p:sp>
    </p:spTree>
    <p:extLst>
      <p:ext uri="{BB962C8B-B14F-4D97-AF65-F5344CB8AC3E}">
        <p14:creationId xmlns:p14="http://schemas.microsoft.com/office/powerpoint/2010/main" val="3767649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 xmlns:a16="http://schemas.microsoft.com/office/drawing/2014/main" id="{AB9AB6AE-DEFA-4703-9C37-CAC9B331D1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 xmlns:a16="http://schemas.microsoft.com/office/drawing/2014/main" id="{EE4199ED-2A94-44B2-AAF6-1B5EE16DBC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ms-MY" altLang="ms-MY"/>
          </a:p>
        </p:txBody>
      </p:sp>
      <p:sp>
        <p:nvSpPr>
          <p:cNvPr id="33796" name="Slide Number Placeholder 3">
            <a:extLst>
              <a:ext uri="{FF2B5EF4-FFF2-40B4-BE49-F238E27FC236}">
                <a16:creationId xmlns="" xmlns:a16="http://schemas.microsoft.com/office/drawing/2014/main" id="{2D75656C-0046-4DAD-AACF-A12B4C022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7EA969-FF60-41B2-9056-068F9B2EB50F}" type="slidenum">
              <a:rPr lang="en-MY" altLang="ms-MY" smtClean="0">
                <a:latin typeface="Calibri" panose="020F0502020204030204" pitchFamily="34" charset="0"/>
              </a:rPr>
              <a:pPr/>
              <a:t>25</a:t>
            </a:fld>
            <a:endParaRPr lang="en-MY" altLang="ms-MY" dirty="0">
              <a:latin typeface="Calibri" panose="020F0502020204030204" pitchFamily="34" charset="0"/>
            </a:endParaRPr>
          </a:p>
        </p:txBody>
      </p:sp>
    </p:spTree>
    <p:extLst>
      <p:ext uri="{BB962C8B-B14F-4D97-AF65-F5344CB8AC3E}">
        <p14:creationId xmlns:p14="http://schemas.microsoft.com/office/powerpoint/2010/main" val="7130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 xmlns:a16="http://schemas.microsoft.com/office/drawing/2014/main" id="{27D39F00-FE5A-4F92-8DB8-5F23C01F93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 xmlns:a16="http://schemas.microsoft.com/office/drawing/2014/main" id="{B41DF1E1-006F-416D-81A7-624BFB1211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ms-MY" dirty="0"/>
          </a:p>
        </p:txBody>
      </p:sp>
      <p:sp>
        <p:nvSpPr>
          <p:cNvPr id="69636" name="Slide Number Placeholder 3">
            <a:extLst>
              <a:ext uri="{FF2B5EF4-FFF2-40B4-BE49-F238E27FC236}">
                <a16:creationId xmlns="" xmlns:a16="http://schemas.microsoft.com/office/drawing/2014/main" id="{EA011271-D95F-4FC5-BEC1-D6BADBF0F6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0EA3CC-AC52-4D17-BA03-E314FF1C1050}" type="slidenum">
              <a:rPr lang="en-MY" altLang="ms-MY" smtClean="0">
                <a:latin typeface="Calibri" panose="020F0502020204030204" pitchFamily="34" charset="0"/>
              </a:rPr>
              <a:pPr/>
              <a:t>58</a:t>
            </a:fld>
            <a:endParaRPr lang="en-MY" altLang="ms-MY" dirty="0">
              <a:latin typeface="Calibri" panose="020F0502020204030204" pitchFamily="34" charset="0"/>
            </a:endParaRPr>
          </a:p>
        </p:txBody>
      </p:sp>
    </p:spTree>
    <p:extLst>
      <p:ext uri="{BB962C8B-B14F-4D97-AF65-F5344CB8AC3E}">
        <p14:creationId xmlns:p14="http://schemas.microsoft.com/office/powerpoint/2010/main" val="210293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3352616-26CA-4A61-83AE-D85D1A27B4B2}" type="datetimeFigureOut">
              <a:rPr lang="en-US" smtClean="0"/>
              <a:pPr>
                <a:defRPr/>
              </a:pPr>
              <a:t>12/19/2018</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2D36094-D51D-4D52-BC41-1DB70FCFE009}" type="slidenum">
              <a:rPr lang="en-US" smtClean="0"/>
              <a:pPr>
                <a:defRPr/>
              </a:pPr>
              <a:t>‹#›</a:t>
            </a:fld>
            <a:endParaRPr lang="en-US" dirty="0"/>
          </a:p>
        </p:txBody>
      </p:sp>
    </p:spTree>
    <p:extLst>
      <p:ext uri="{BB962C8B-B14F-4D97-AF65-F5344CB8AC3E}">
        <p14:creationId xmlns:p14="http://schemas.microsoft.com/office/powerpoint/2010/main" val="206124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1DA1BA0F-9ADD-4CA1-A6A2-6CCE8A5C10DD}" type="datetimeFigureOut">
              <a:rPr lang="en-US" smtClean="0"/>
              <a:pPr>
                <a:defRPr/>
              </a:pPr>
              <a:t>12/19/2018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D246E96-8B6A-483D-A574-DB6EDA62D347}" type="slidenum">
              <a:rPr lang="en-US" smtClean="0"/>
              <a:pPr>
                <a:defRPr/>
              </a:pPr>
              <a:t>‹#›</a:t>
            </a:fld>
            <a:endParaRPr lang="en-US" dirty="0"/>
          </a:p>
        </p:txBody>
      </p:sp>
    </p:spTree>
    <p:extLst>
      <p:ext uri="{BB962C8B-B14F-4D97-AF65-F5344CB8AC3E}">
        <p14:creationId xmlns:p14="http://schemas.microsoft.com/office/powerpoint/2010/main" val="3325102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DD4196A-49AD-4362-910C-8616E2CB7811}"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1D791B9-4763-4123-B92F-2ED20A0041BF}" type="slidenum">
              <a:rPr lang="en-US" smtClean="0"/>
              <a:pPr>
                <a:defRPr/>
              </a:pPr>
              <a:t>‹#›</a:t>
            </a:fld>
            <a:endParaRPr lang="en-US" dirty="0"/>
          </a:p>
        </p:txBody>
      </p:sp>
    </p:spTree>
    <p:extLst>
      <p:ext uri="{BB962C8B-B14F-4D97-AF65-F5344CB8AC3E}">
        <p14:creationId xmlns:p14="http://schemas.microsoft.com/office/powerpoint/2010/main" val="3853937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2BEE810-FE43-4329-9F69-B3A95131A2B9}"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2F689FE-57A4-45AD-9645-CFC4CA94D264}" type="slidenum">
              <a:rPr lang="en-US" smtClean="0"/>
              <a:pPr>
                <a:defRPr/>
              </a:pPr>
              <a:t>‹#›</a:t>
            </a:fld>
            <a:endParaRPr lang="en-US" dirty="0"/>
          </a:p>
        </p:txBody>
      </p:sp>
    </p:spTree>
    <p:extLst>
      <p:ext uri="{BB962C8B-B14F-4D97-AF65-F5344CB8AC3E}">
        <p14:creationId xmlns:p14="http://schemas.microsoft.com/office/powerpoint/2010/main" val="2735353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AF7C59F2-A7E1-4701-B838-4E553FF0E51C}"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910B804-C43F-42AA-8C34-829E8727212D}" type="slidenum">
              <a:rPr lang="en-US" smtClean="0"/>
              <a:pPr>
                <a:defRPr/>
              </a:pPr>
              <a:t>‹#›</a:t>
            </a:fld>
            <a:endParaRPr lang="en-US" dirty="0"/>
          </a:p>
        </p:txBody>
      </p:sp>
    </p:spTree>
    <p:extLst>
      <p:ext uri="{BB962C8B-B14F-4D97-AF65-F5344CB8AC3E}">
        <p14:creationId xmlns:p14="http://schemas.microsoft.com/office/powerpoint/2010/main" val="3517474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8ED3A1F-E966-4B96-B110-2D9D73623838}"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A71F67C-92D8-434E-AB55-110975713011}" type="slidenum">
              <a:rPr lang="en-US" smtClean="0"/>
              <a:pPr>
                <a:defRPr/>
              </a:pPr>
              <a:t>‹#›</a:t>
            </a:fld>
            <a:endParaRPr lang="en-US" dirty="0"/>
          </a:p>
        </p:txBody>
      </p:sp>
    </p:spTree>
    <p:extLst>
      <p:ext uri="{BB962C8B-B14F-4D97-AF65-F5344CB8AC3E}">
        <p14:creationId xmlns:p14="http://schemas.microsoft.com/office/powerpoint/2010/main" val="2173596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A5AF0DE-9596-4A1A-AFEC-691B7F53ECE4}"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A3B7FF4-B007-4D17-A111-4B65B1A907D4}" type="slidenum">
              <a:rPr lang="en-US" smtClean="0"/>
              <a:pPr>
                <a:defRPr/>
              </a:pPr>
              <a:t>‹#›</a:t>
            </a:fld>
            <a:endParaRPr lang="en-US" dirty="0"/>
          </a:p>
        </p:txBody>
      </p:sp>
    </p:spTree>
    <p:extLst>
      <p:ext uri="{BB962C8B-B14F-4D97-AF65-F5344CB8AC3E}">
        <p14:creationId xmlns:p14="http://schemas.microsoft.com/office/powerpoint/2010/main" val="3194171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DD0F64F-5E1E-437D-A1A3-04B316F3257C}"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CE2A64-CC86-458B-B84D-0E94C5F4CC7E}" type="slidenum">
              <a:rPr lang="en-US" smtClean="0"/>
              <a:pPr>
                <a:defRPr/>
              </a:pPr>
              <a:t>‹#›</a:t>
            </a:fld>
            <a:endParaRPr lang="en-US" dirty="0"/>
          </a:p>
        </p:txBody>
      </p:sp>
    </p:spTree>
    <p:extLst>
      <p:ext uri="{BB962C8B-B14F-4D97-AF65-F5344CB8AC3E}">
        <p14:creationId xmlns:p14="http://schemas.microsoft.com/office/powerpoint/2010/main" val="2667766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45826FE-D6BE-4377-AA64-80EAB7798B59}"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A3E1EAE-1192-4074-85DB-ECB1D27AD1E6}" type="slidenum">
              <a:rPr lang="en-US" smtClean="0"/>
              <a:pPr>
                <a:defRPr/>
              </a:pPr>
              <a:t>‹#›</a:t>
            </a:fld>
            <a:endParaRPr lang="en-US" dirty="0"/>
          </a:p>
        </p:txBody>
      </p:sp>
    </p:spTree>
    <p:extLst>
      <p:ext uri="{BB962C8B-B14F-4D97-AF65-F5344CB8AC3E}">
        <p14:creationId xmlns:p14="http://schemas.microsoft.com/office/powerpoint/2010/main" val="1106000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FFFF00"/>
                </a:solidFill>
              </a:defRPr>
            </a:lvl1pPr>
            <a:lvl2pPr>
              <a:defRPr b="1">
                <a:solidFill>
                  <a:schemeClr val="tx2">
                    <a:lumMod val="75000"/>
                  </a:schemeClr>
                </a:solidFill>
              </a:defRPr>
            </a:lvl2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ms-MY" dirty="0"/>
          </a:p>
        </p:txBody>
      </p:sp>
      <p:sp>
        <p:nvSpPr>
          <p:cNvPr id="4" name="Date Placeholder 9">
            <a:extLst>
              <a:ext uri="{FF2B5EF4-FFF2-40B4-BE49-F238E27FC236}">
                <a16:creationId xmlns="" xmlns:a16="http://schemas.microsoft.com/office/drawing/2014/main" id="{2C584BF8-566F-4F77-9681-B2DC756F15D6}"/>
              </a:ext>
            </a:extLst>
          </p:cNvPr>
          <p:cNvSpPr>
            <a:spLocks noGrp="1"/>
          </p:cNvSpPr>
          <p:nvPr>
            <p:ph type="dt" sz="half" idx="10"/>
          </p:nvPr>
        </p:nvSpPr>
        <p:spPr/>
        <p:txBody>
          <a:bodyPr/>
          <a:lstStyle>
            <a:lvl1pPr>
              <a:defRPr/>
            </a:lvl1pPr>
          </a:lstStyle>
          <a:p>
            <a:pPr>
              <a:defRPr/>
            </a:pPr>
            <a:fld id="{BF6004E0-F2FB-48F1-9EFA-D513A671D5D2}" type="datetimeFigureOut">
              <a:rPr lang="en-US"/>
              <a:pPr>
                <a:defRPr/>
              </a:pPr>
              <a:t>12/19/2018</a:t>
            </a:fld>
            <a:endParaRPr lang="en-MY" dirty="0"/>
          </a:p>
        </p:txBody>
      </p:sp>
      <p:sp>
        <p:nvSpPr>
          <p:cNvPr id="5" name="Footer Placeholder 21">
            <a:extLst>
              <a:ext uri="{FF2B5EF4-FFF2-40B4-BE49-F238E27FC236}">
                <a16:creationId xmlns="" xmlns:a16="http://schemas.microsoft.com/office/drawing/2014/main" id="{358A1F21-8F29-435C-8888-A2DBDCBA9BE0}"/>
              </a:ext>
            </a:extLst>
          </p:cNvPr>
          <p:cNvSpPr>
            <a:spLocks noGrp="1"/>
          </p:cNvSpPr>
          <p:nvPr>
            <p:ph type="ftr" sz="quarter" idx="11"/>
          </p:nvPr>
        </p:nvSpPr>
        <p:spPr/>
        <p:txBody>
          <a:bodyPr/>
          <a:lstStyle>
            <a:lvl1pPr>
              <a:defRPr/>
            </a:lvl1pPr>
          </a:lstStyle>
          <a:p>
            <a:pPr>
              <a:defRPr/>
            </a:pPr>
            <a:endParaRPr lang="en-MY" dirty="0"/>
          </a:p>
        </p:txBody>
      </p:sp>
      <p:sp>
        <p:nvSpPr>
          <p:cNvPr id="6" name="Slide Number Placeholder 17">
            <a:extLst>
              <a:ext uri="{FF2B5EF4-FFF2-40B4-BE49-F238E27FC236}">
                <a16:creationId xmlns="" xmlns:a16="http://schemas.microsoft.com/office/drawing/2014/main" id="{DCF1683F-A8F4-485B-A3FC-B3A0B9D11FE6}"/>
              </a:ext>
            </a:extLst>
          </p:cNvPr>
          <p:cNvSpPr>
            <a:spLocks noGrp="1"/>
          </p:cNvSpPr>
          <p:nvPr>
            <p:ph type="sldNum" sz="quarter" idx="12"/>
          </p:nvPr>
        </p:nvSpPr>
        <p:spPr/>
        <p:txBody>
          <a:bodyPr/>
          <a:lstStyle>
            <a:lvl1pPr>
              <a:defRPr/>
            </a:lvl1pPr>
          </a:lstStyle>
          <a:p>
            <a:pPr>
              <a:defRPr/>
            </a:pPr>
            <a:fld id="{39E99ED6-F5C9-4447-B56C-36EF7E366D76}" type="slidenum">
              <a:rPr lang="en-MY" altLang="ms-MY"/>
              <a:pPr>
                <a:defRPr/>
              </a:pPr>
              <a:t>‹#›</a:t>
            </a:fld>
            <a:endParaRPr lang="en-MY" altLang="ms-MY" dirty="0"/>
          </a:p>
        </p:txBody>
      </p:sp>
    </p:spTree>
    <p:extLst>
      <p:ext uri="{BB962C8B-B14F-4D97-AF65-F5344CB8AC3E}">
        <p14:creationId xmlns:p14="http://schemas.microsoft.com/office/powerpoint/2010/main" val="402072228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B55CCEC-4559-4D72-B707-0A09D56D678E}"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pPr>
              <a:defRPr/>
            </a:pPr>
            <a:fld id="{EB2BCCFD-9CB7-4052-8F51-C7131391CBA1}" type="slidenum">
              <a:rPr lang="en-US" smtClean="0"/>
              <a:pPr>
                <a:defRPr/>
              </a:pPr>
              <a:t>‹#›</a:t>
            </a:fld>
            <a:endParaRPr lang="en-US" dirty="0"/>
          </a:p>
        </p:txBody>
      </p:sp>
    </p:spTree>
    <p:extLst>
      <p:ext uri="{BB962C8B-B14F-4D97-AF65-F5344CB8AC3E}">
        <p14:creationId xmlns:p14="http://schemas.microsoft.com/office/powerpoint/2010/main" val="116466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CE284F2-F48F-4193-82C6-06EC52F54045}" type="datetimeFigureOut">
              <a:rPr lang="en-US" smtClean="0"/>
              <a:pPr>
                <a:defRPr/>
              </a:pPr>
              <a:t>12/19/2018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B68AE41-D0C3-4162-A723-171CABDD51C8}" type="slidenum">
              <a:rPr lang="en-US" smtClean="0"/>
              <a:pPr>
                <a:defRPr/>
              </a:pPr>
              <a:t>‹#›</a:t>
            </a:fld>
            <a:endParaRPr lang="en-US" dirty="0"/>
          </a:p>
        </p:txBody>
      </p:sp>
    </p:spTree>
    <p:extLst>
      <p:ext uri="{BB962C8B-B14F-4D97-AF65-F5344CB8AC3E}">
        <p14:creationId xmlns:p14="http://schemas.microsoft.com/office/powerpoint/2010/main" val="570626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F77CE81-95B2-479B-9ECF-792BD2E66243}" type="datetimeFigureOut">
              <a:rPr lang="en-US" smtClean="0"/>
              <a:pPr>
                <a:defRPr/>
              </a:pPr>
              <a:t>12/19/2018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C303071-D956-4B70-800B-409D29FCB8FD}" type="slidenum">
              <a:rPr lang="en-US" smtClean="0"/>
              <a:pPr>
                <a:defRPr/>
              </a:pPr>
              <a:t>‹#›</a:t>
            </a:fld>
            <a:endParaRPr lang="en-US" dirty="0"/>
          </a:p>
        </p:txBody>
      </p:sp>
    </p:spTree>
    <p:extLst>
      <p:ext uri="{BB962C8B-B14F-4D97-AF65-F5344CB8AC3E}">
        <p14:creationId xmlns:p14="http://schemas.microsoft.com/office/powerpoint/2010/main" val="341630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168A78A-39D4-4BC7-81FF-3E9AF5B44BB7}" type="datetimeFigureOut">
              <a:rPr lang="en-US" smtClean="0"/>
              <a:pPr>
                <a:defRPr/>
              </a:pPr>
              <a:t>12/19/2018</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58962B48-9405-42B2-A0F9-ED12DB76E6DB}" type="slidenum">
              <a:rPr lang="en-US" smtClean="0"/>
              <a:pPr>
                <a:defRPr/>
              </a:pPr>
              <a:t>‹#›</a:t>
            </a:fld>
            <a:endParaRPr lang="en-US" dirty="0"/>
          </a:p>
        </p:txBody>
      </p:sp>
    </p:spTree>
    <p:extLst>
      <p:ext uri="{BB962C8B-B14F-4D97-AF65-F5344CB8AC3E}">
        <p14:creationId xmlns:p14="http://schemas.microsoft.com/office/powerpoint/2010/main" val="401838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2FED7C8-2372-47E1-B6A5-95D3EFDA700D}" type="datetimeFigureOut">
              <a:rPr lang="en-US" smtClean="0"/>
              <a:pPr>
                <a:defRPr/>
              </a:pPr>
              <a:t>12/19/2018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AE9D64B-703B-4071-AC19-51C18983CDAF}" type="slidenum">
              <a:rPr lang="en-US" smtClean="0"/>
              <a:pPr>
                <a:defRPr/>
              </a:pPr>
              <a:t>‹#›</a:t>
            </a:fld>
            <a:endParaRPr lang="en-US" dirty="0"/>
          </a:p>
        </p:txBody>
      </p:sp>
    </p:spTree>
    <p:extLst>
      <p:ext uri="{BB962C8B-B14F-4D97-AF65-F5344CB8AC3E}">
        <p14:creationId xmlns:p14="http://schemas.microsoft.com/office/powerpoint/2010/main" val="206713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C54609B-419B-4F6A-926B-C6DE8957D6C6}" type="datetimeFigureOut">
              <a:rPr lang="en-US" smtClean="0"/>
              <a:pPr>
                <a:defRPr/>
              </a:pPr>
              <a:t>12/19/2018</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9E74C1F-7674-4930-86CB-65853F304A61}" type="slidenum">
              <a:rPr lang="en-US" smtClean="0"/>
              <a:pPr>
                <a:defRPr/>
              </a:pPr>
              <a:t>‹#›</a:t>
            </a:fld>
            <a:endParaRPr lang="en-US" dirty="0"/>
          </a:p>
        </p:txBody>
      </p:sp>
    </p:spTree>
    <p:extLst>
      <p:ext uri="{BB962C8B-B14F-4D97-AF65-F5344CB8AC3E}">
        <p14:creationId xmlns:p14="http://schemas.microsoft.com/office/powerpoint/2010/main" val="239251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18885A0F-4EC7-4648-A091-28F66F792FB9}" type="datetimeFigureOut">
              <a:rPr lang="en-US" smtClean="0"/>
              <a:pPr>
                <a:defRPr/>
              </a:pPr>
              <a:t>12/19/2018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48C5621-E08C-46C9-9CF2-F8D2C89B67A0}" type="slidenum">
              <a:rPr lang="en-US" smtClean="0"/>
              <a:pPr>
                <a:defRPr/>
              </a:pPr>
              <a:t>‹#›</a:t>
            </a:fld>
            <a:endParaRPr lang="en-US" dirty="0"/>
          </a:p>
        </p:txBody>
      </p:sp>
    </p:spTree>
    <p:extLst>
      <p:ext uri="{BB962C8B-B14F-4D97-AF65-F5344CB8AC3E}">
        <p14:creationId xmlns:p14="http://schemas.microsoft.com/office/powerpoint/2010/main" val="11202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D453D1C-3211-492E-85B2-F3416A95ADEC}" type="datetimeFigureOut">
              <a:rPr lang="en-US" smtClean="0"/>
              <a:pPr>
                <a:defRPr/>
              </a:pPr>
              <a:t>12/19/2018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AE911C7-DDAD-44DD-8971-9D441AE98C96}" type="slidenum">
              <a:rPr lang="en-US" smtClean="0"/>
              <a:pPr>
                <a:defRPr/>
              </a:pPr>
              <a:t>‹#›</a:t>
            </a:fld>
            <a:endParaRPr lang="en-US" dirty="0"/>
          </a:p>
        </p:txBody>
      </p:sp>
    </p:spTree>
    <p:extLst>
      <p:ext uri="{BB962C8B-B14F-4D97-AF65-F5344CB8AC3E}">
        <p14:creationId xmlns:p14="http://schemas.microsoft.com/office/powerpoint/2010/main" val="230096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343B416-E8FD-41AD-8E8D-569921933CF3}" type="datetimeFigureOut">
              <a:rPr lang="en-US" smtClean="0"/>
              <a:pPr>
                <a:defRPr/>
              </a:pPr>
              <a:t>12/19/2018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DCDCCF01-5B4D-4583-B6A9-3612341047FD}" type="slidenum">
              <a:rPr lang="en-US" smtClean="0"/>
              <a:pPr>
                <a:defRPr/>
              </a:pPr>
              <a:t>‹#›</a:t>
            </a:fld>
            <a:endParaRPr lang="en-US" dirty="0"/>
          </a:p>
        </p:txBody>
      </p:sp>
    </p:spTree>
    <p:extLst>
      <p:ext uri="{BB962C8B-B14F-4D97-AF65-F5344CB8AC3E}">
        <p14:creationId xmlns:p14="http://schemas.microsoft.com/office/powerpoint/2010/main" val="2173617277"/>
      </p:ext>
    </p:extLst>
  </p:cSld>
  <p:clrMap bg1="lt1" tx1="dk1" bg2="lt2" tx2="dk2" accent1="accent1" accent2="accent2" accent3="accent3" accent4="accent4" accent5="accent5" accent6="accent6" hlink="hlink" folHlink="folHlink"/>
  <p:sldLayoutIdLst>
    <p:sldLayoutId id="2147489090" r:id="rId1"/>
    <p:sldLayoutId id="2147489091" r:id="rId2"/>
    <p:sldLayoutId id="2147489092" r:id="rId3"/>
    <p:sldLayoutId id="2147489093" r:id="rId4"/>
    <p:sldLayoutId id="2147489094" r:id="rId5"/>
    <p:sldLayoutId id="2147489095" r:id="rId6"/>
    <p:sldLayoutId id="2147489096" r:id="rId7"/>
    <p:sldLayoutId id="2147489097" r:id="rId8"/>
    <p:sldLayoutId id="2147489098" r:id="rId9"/>
    <p:sldLayoutId id="2147489099" r:id="rId10"/>
    <p:sldLayoutId id="2147489100" r:id="rId11"/>
    <p:sldLayoutId id="2147489101" r:id="rId12"/>
    <p:sldLayoutId id="2147489102" r:id="rId13"/>
    <p:sldLayoutId id="2147489103" r:id="rId14"/>
    <p:sldLayoutId id="2147489104" r:id="rId15"/>
    <p:sldLayoutId id="2147489105" r:id="rId16"/>
    <p:sldLayoutId id="2147489106" r:id="rId17"/>
    <p:sldLayoutId id="2147489088"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mot.gov.my/en/aviation/mycair" TargetMode="External"/><Relationship Id="rId2" Type="http://schemas.openxmlformats.org/officeDocument/2006/relationships/hyperlink" Target="mailto:aaib@mot.gov.my"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11.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Animation%20for%209M-XXS%20Event.mp4"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0.png"/><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59496" y="332656"/>
            <a:ext cx="9321534" cy="1800200"/>
          </a:xfrm>
          <a:prstGeom prst="rect">
            <a:avLst/>
          </a:prstGeom>
        </p:spPr>
        <p:txBody>
          <a:bodyPr anchor="ctr">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lgn="ctr" eaLnBrk="1" fontAlgn="auto" hangingPunct="1">
              <a:spcAft>
                <a:spcPts val="0"/>
              </a:spcAft>
              <a:defRPr/>
            </a:pPr>
            <a:r>
              <a:rPr lang="en-US" sz="3600" dirty="0">
                <a:solidFill>
                  <a:schemeClr val="tx1"/>
                </a:solidFill>
                <a:latin typeface="Segoe UI Semibold" panose="020B0702040204020203" pitchFamily="34" charset="0"/>
                <a:cs typeface="Segoe UI Semibold" panose="020B0702040204020203" pitchFamily="34" charset="0"/>
              </a:rPr>
              <a:t> </a:t>
            </a:r>
            <a:r>
              <a:rPr lang="en-US" sz="2800" dirty="0">
                <a:solidFill>
                  <a:schemeClr val="tx1"/>
                </a:solidFill>
                <a:latin typeface="Arial" panose="020B0604020202020204" pitchFamily="34" charset="0"/>
                <a:cs typeface="Arial" panose="020B0604020202020204" pitchFamily="34" charset="0"/>
              </a:rPr>
              <a:t>AIR ACCIDENT INVESTIGATION </a:t>
            </a:r>
            <a:r>
              <a:rPr lang="en-US" sz="2800" dirty="0" smtClean="0">
                <a:solidFill>
                  <a:schemeClr val="tx1"/>
                </a:solidFill>
                <a:latin typeface="Arial" panose="020B0604020202020204" pitchFamily="34" charset="0"/>
                <a:cs typeface="Arial" panose="020B0604020202020204" pitchFamily="34" charset="0"/>
              </a:rPr>
              <a:t>BUREAU (AAIB) </a:t>
            </a:r>
            <a:r>
              <a:rPr lang="en-US" sz="2800" dirty="0">
                <a:solidFill>
                  <a:schemeClr val="tx1"/>
                </a:solidFill>
                <a:latin typeface="Arial" panose="020B0604020202020204" pitchFamily="34" charset="0"/>
                <a:cs typeface="Arial" panose="020B0604020202020204" pitchFamily="34" charset="0"/>
              </a:rPr>
              <a:t>MALAYSIA</a:t>
            </a:r>
          </a:p>
          <a:p>
            <a:pPr algn="ctr" eaLnBrk="1" fontAlgn="auto" hangingPunct="1">
              <a:spcAft>
                <a:spcPts val="0"/>
              </a:spcAft>
              <a:defRPr/>
            </a:pPr>
            <a:r>
              <a:rPr lang="en-US" sz="2400" i="1" dirty="0">
                <a:solidFill>
                  <a:schemeClr val="tx1"/>
                </a:solidFill>
                <a:latin typeface="Arial" panose="020B0604020202020204" pitchFamily="34" charset="0"/>
                <a:cs typeface="Arial" panose="020B0604020202020204" pitchFamily="34" charset="0"/>
              </a:rPr>
              <a:t>BIRO SIASATAN KEMALANGAN </a:t>
            </a:r>
            <a:r>
              <a:rPr lang="en-US" sz="2400" i="1" dirty="0" smtClean="0">
                <a:solidFill>
                  <a:schemeClr val="tx1"/>
                </a:solidFill>
                <a:latin typeface="Arial" panose="020B0604020202020204" pitchFamily="34" charset="0"/>
                <a:cs typeface="Arial" panose="020B0604020202020204" pitchFamily="34" charset="0"/>
              </a:rPr>
              <a:t>UDARA (BSKU)</a:t>
            </a:r>
            <a:endParaRPr lang="en-US" sz="2400" i="1" dirty="0">
              <a:solidFill>
                <a:schemeClr val="tx1"/>
              </a:solidFill>
              <a:latin typeface="Arial" panose="020B0604020202020204" pitchFamily="34" charset="0"/>
              <a:cs typeface="Arial" panose="020B0604020202020204" pitchFamily="34" charset="0"/>
            </a:endParaRPr>
          </a:p>
        </p:txBody>
      </p:sp>
      <p:sp>
        <p:nvSpPr>
          <p:cNvPr id="6" name="Subtitle 2"/>
          <p:cNvSpPr txBox="1">
            <a:spLocks/>
          </p:cNvSpPr>
          <p:nvPr/>
        </p:nvSpPr>
        <p:spPr bwMode="auto">
          <a:xfrm>
            <a:off x="1438212" y="2132856"/>
            <a:ext cx="9465550" cy="4320480"/>
          </a:xfrm>
          <a:prstGeom prst="rect">
            <a:avLst/>
          </a:prstGeom>
          <a:noFill/>
          <a:ln>
            <a:noFill/>
          </a:ln>
          <a:extLst/>
        </p:spPr>
        <p:txBody>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eaLnBrk="1" hangingPunct="1">
              <a:lnSpc>
                <a:spcPct val="80000"/>
              </a:lnSpc>
              <a:spcBef>
                <a:spcPts val="575"/>
              </a:spcBef>
              <a:buFont typeface="Wingdings 3" pitchFamily="18" charset="2"/>
              <a:buNone/>
              <a:defRPr/>
            </a:pPr>
            <a:endParaRPr lang="en-US" sz="3200" dirty="0">
              <a:ln>
                <a:solidFill>
                  <a:schemeClr val="accent1">
                    <a:lumMod val="60000"/>
                    <a:lumOff val="40000"/>
                  </a:schemeClr>
                </a:solidFill>
              </a:ln>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109537" indent="0" algn="ctr" eaLnBrk="1" hangingPunct="1">
              <a:lnSpc>
                <a:spcPct val="80000"/>
              </a:lnSpc>
              <a:spcBef>
                <a:spcPts val="575"/>
              </a:spcBef>
              <a:buFont typeface="Wingdings 3" pitchFamily="18" charset="2"/>
              <a:buNone/>
              <a:defRPr/>
            </a:pPr>
            <a:r>
              <a:rPr lang="en-US" sz="3200" b="1" dirty="0" smtClean="0">
                <a:solidFill>
                  <a:srgbClr val="0000FF"/>
                </a:solidFill>
                <a:latin typeface="Arial" panose="020B0604020202020204" pitchFamily="34" charset="0"/>
                <a:cs typeface="Arial" panose="020B0604020202020204" pitchFamily="34" charset="0"/>
              </a:rPr>
              <a:t>AIR ACCIDENT INVESTIGATION BUREAU ROLE AND RESPONSIBILITY </a:t>
            </a:r>
            <a:endParaRPr lang="en-US" sz="3200" b="1" dirty="0">
              <a:solidFill>
                <a:srgbClr val="0000FF"/>
              </a:solidFill>
              <a:latin typeface="Arial" panose="020B0604020202020204" pitchFamily="34" charset="0"/>
              <a:cs typeface="Arial" panose="020B0604020202020204" pitchFamily="34" charset="0"/>
            </a:endParaRPr>
          </a:p>
          <a:p>
            <a:pPr marL="109537" indent="0" algn="ctr" eaLnBrk="1" hangingPunct="1">
              <a:lnSpc>
                <a:spcPct val="80000"/>
              </a:lnSpc>
              <a:spcBef>
                <a:spcPts val="575"/>
              </a:spcBef>
              <a:buFont typeface="Wingdings 3" pitchFamily="18" charset="2"/>
              <a:buNone/>
              <a:defRPr/>
            </a:pPr>
            <a:endParaRPr lang="en-US" sz="3200" dirty="0">
              <a:latin typeface="Arial" panose="020B0604020202020204" pitchFamily="34" charset="0"/>
              <a:cs typeface="Arial" panose="020B0604020202020204" pitchFamily="34" charset="0"/>
            </a:endParaRPr>
          </a:p>
          <a:p>
            <a:pPr marL="109537" indent="0" algn="ctr" eaLnBrk="1" hangingPunct="1">
              <a:lnSpc>
                <a:spcPct val="80000"/>
              </a:lnSpc>
              <a:spcBef>
                <a:spcPts val="575"/>
              </a:spcBef>
              <a:buFont typeface="Wingdings 3" pitchFamily="18" charset="2"/>
              <a:buNone/>
              <a:defRPr/>
            </a:pPr>
            <a:r>
              <a:rPr lang="en-US" sz="2400" b="1" dirty="0">
                <a:latin typeface="Arial" panose="020B0604020202020204" pitchFamily="34" charset="0"/>
                <a:cs typeface="Arial" panose="020B0604020202020204" pitchFamily="34" charset="0"/>
              </a:rPr>
              <a:t>Presenter</a:t>
            </a:r>
          </a:p>
          <a:p>
            <a:pPr marL="109537" indent="0" algn="ctr" eaLnBrk="1" hangingPunct="1">
              <a:lnSpc>
                <a:spcPct val="80000"/>
              </a:lnSpc>
              <a:spcBef>
                <a:spcPts val="575"/>
              </a:spcBef>
              <a:buFont typeface="Wingdings 3" pitchFamily="18" charset="2"/>
              <a:buNone/>
              <a:defRPr/>
            </a:pPr>
            <a:r>
              <a:rPr lang="en-US" sz="2400" b="1" dirty="0">
                <a:latin typeface="Arial" panose="020B0604020202020204" pitchFamily="34" charset="0"/>
                <a:cs typeface="Arial" panose="020B0604020202020204" pitchFamily="34" charset="0"/>
              </a:rPr>
              <a:t>Capt. Dato’ Yahaya Abdul Rahman</a:t>
            </a:r>
          </a:p>
          <a:p>
            <a:pPr marL="109537" indent="0" algn="ctr" eaLnBrk="1" hangingPunct="1">
              <a:lnSpc>
                <a:spcPct val="80000"/>
              </a:lnSpc>
              <a:spcBef>
                <a:spcPts val="575"/>
              </a:spcBef>
              <a:buFont typeface="Wingdings 3" pitchFamily="18" charset="2"/>
              <a:buNone/>
              <a:defRPr/>
            </a:pPr>
            <a:r>
              <a:rPr lang="en-US" sz="2400" b="1" dirty="0">
                <a:latin typeface="Arial" panose="020B0604020202020204" pitchFamily="34" charset="0"/>
                <a:cs typeface="Arial" panose="020B0604020202020204" pitchFamily="34" charset="0"/>
              </a:rPr>
              <a:t>(Chief Inspector of </a:t>
            </a:r>
            <a:r>
              <a:rPr lang="en-US" sz="2400" b="1" dirty="0" smtClean="0">
                <a:latin typeface="Arial" panose="020B0604020202020204" pitchFamily="34" charset="0"/>
                <a:cs typeface="Arial" panose="020B0604020202020204" pitchFamily="34" charset="0"/>
              </a:rPr>
              <a:t>AAIB)</a:t>
            </a:r>
            <a:endParaRPr lang="en-US" sz="2400" b="1" dirty="0">
              <a:latin typeface="Arial" panose="020B0604020202020204" pitchFamily="34" charset="0"/>
              <a:cs typeface="Arial" panose="020B0604020202020204" pitchFamily="34" charset="0"/>
            </a:endParaRPr>
          </a:p>
          <a:p>
            <a:pPr algn="ctr" eaLnBrk="1" hangingPunct="1">
              <a:lnSpc>
                <a:spcPct val="80000"/>
              </a:lnSpc>
              <a:spcBef>
                <a:spcPts val="575"/>
              </a:spcBef>
              <a:buFont typeface="Wingdings 3" pitchFamily="18" charset="2"/>
              <a:buNone/>
              <a:defRPr/>
            </a:pPr>
            <a:endParaRPr lang="en-US" sz="2800" i="1" dirty="0">
              <a:latin typeface="Arial" pitchFamily="34" charset="0"/>
              <a:cs typeface="Arial" pitchFamily="34" charset="0"/>
            </a:endParaRPr>
          </a:p>
          <a:p>
            <a:pPr algn="ctr" eaLnBrk="1" hangingPunct="1">
              <a:lnSpc>
                <a:spcPct val="80000"/>
              </a:lnSpc>
              <a:spcBef>
                <a:spcPts val="575"/>
              </a:spcBef>
              <a:buFont typeface="Wingdings 3" pitchFamily="18" charset="2"/>
              <a:buNone/>
              <a:defRPr/>
            </a:pPr>
            <a:r>
              <a:rPr lang="en-US" sz="3600" b="1" dirty="0">
                <a:latin typeface="Arial" pitchFamily="34" charset="0"/>
                <a:cs typeface="Arial" pitchFamily="34" charset="0"/>
              </a:rPr>
              <a:t>	</a:t>
            </a:r>
            <a:r>
              <a:rPr lang="en-US" sz="3600" b="1" dirty="0" smtClean="0">
                <a:latin typeface="Arial" pitchFamily="34" charset="0"/>
                <a:cs typeface="Arial" pitchFamily="34" charset="0"/>
              </a:rPr>
              <a:t>20</a:t>
            </a:r>
            <a:r>
              <a:rPr lang="en-US" sz="3600" b="1" baseline="30000" dirty="0" smtClean="0">
                <a:latin typeface="Arial" pitchFamily="34" charset="0"/>
                <a:cs typeface="Arial" pitchFamily="34" charset="0"/>
              </a:rPr>
              <a:t>th</a:t>
            </a:r>
            <a:r>
              <a:rPr lang="en-US" sz="3600" b="1" dirty="0" smtClean="0">
                <a:latin typeface="Arial" pitchFamily="34" charset="0"/>
                <a:cs typeface="Arial" pitchFamily="34" charset="0"/>
              </a:rPr>
              <a:t> December 2018</a:t>
            </a:r>
            <a:endParaRPr lang="en-US" sz="2400" b="1" dirty="0">
              <a:latin typeface="Arial" panose="020B0604020202020204" pitchFamily="34" charset="0"/>
              <a:cs typeface="Arial" panose="020B0604020202020204" pitchFamily="34" charset="0"/>
            </a:endParaRPr>
          </a:p>
          <a:p>
            <a:pPr algn="ctr" eaLnBrk="1" hangingPunct="1">
              <a:lnSpc>
                <a:spcPct val="80000"/>
              </a:lnSpc>
              <a:spcBef>
                <a:spcPts val="575"/>
              </a:spcBef>
              <a:buFont typeface="Wingdings 3" pitchFamily="18" charset="2"/>
              <a:buNone/>
              <a:defRPr/>
            </a:pPr>
            <a:endParaRPr lang="en-MY" b="1" dirty="0">
              <a:latin typeface="Arial" pitchFamily="34" charset="0"/>
              <a:cs typeface="Arial" pitchFamily="34" charset="0"/>
            </a:endParaRPr>
          </a:p>
        </p:txBody>
      </p:sp>
      <p:pic>
        <p:nvPicPr>
          <p:cNvPr id="92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449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 xmlns:a16="http://schemas.microsoft.com/office/drawing/2014/main" id="{C042A300-23A2-40E3-9792-EFBD352E71D1}"/>
              </a:ext>
            </a:extLst>
          </p:cNvPr>
          <p:cNvSpPr>
            <a:spLocks noGrp="1"/>
          </p:cNvSpPr>
          <p:nvPr>
            <p:ph type="title"/>
          </p:nvPr>
        </p:nvSpPr>
        <p:spPr>
          <a:xfrm>
            <a:off x="2741612" y="0"/>
            <a:ext cx="7386835" cy="908720"/>
          </a:xfrm>
        </p:spPr>
        <p:txBody>
          <a:bodyPr>
            <a:normAutofit fontScale="90000"/>
          </a:bodyPr>
          <a:lstStyle/>
          <a:p>
            <a:r>
              <a:rPr lang="en-MY" altLang="en-US" sz="2800" b="1" dirty="0">
                <a:ln>
                  <a:noFill/>
                </a:ln>
                <a:solidFill>
                  <a:srgbClr val="0000FF"/>
                </a:solidFill>
                <a:latin typeface="Arial" panose="020B0604020202020204" pitchFamily="34" charset="0"/>
                <a:cs typeface="Arial" panose="020B0604020202020204" pitchFamily="34" charset="0"/>
              </a:rPr>
              <a:t>APPOINTMENT OF </a:t>
            </a:r>
            <a:r>
              <a:rPr lang="en-MY" altLang="en-US" sz="2800" b="1" dirty="0" smtClean="0">
                <a:ln>
                  <a:noFill/>
                </a:ln>
                <a:solidFill>
                  <a:srgbClr val="0000FF"/>
                </a:solidFill>
                <a:latin typeface="Arial" panose="020B0604020202020204" pitchFamily="34" charset="0"/>
                <a:cs typeface="Arial" panose="020B0604020202020204" pitchFamily="34" charset="0"/>
              </a:rPr>
              <a:t>INSPECTOR OF AIR ACCIDENT </a:t>
            </a:r>
            <a:endParaRPr lang="en-MY" altLang="en-US" sz="2800" b="1" dirty="0">
              <a:ln>
                <a:noFill/>
              </a:ln>
              <a:solidFill>
                <a:srgbClr val="0000FF"/>
              </a:solidFill>
              <a:latin typeface="Arial" panose="020B0604020202020204" pitchFamily="34" charset="0"/>
              <a:cs typeface="Arial" panose="020B0604020202020204" pitchFamily="34" charset="0"/>
            </a:endParaRPr>
          </a:p>
        </p:txBody>
      </p:sp>
      <p:pic>
        <p:nvPicPr>
          <p:cNvPr id="18435" name="Content Placeholder 1">
            <a:extLst>
              <a:ext uri="{FF2B5EF4-FFF2-40B4-BE49-F238E27FC236}">
                <a16:creationId xmlns="" xmlns:a16="http://schemas.microsoft.com/office/drawing/2014/main" id="{C2640CF9-6776-4A06-9F72-05CC2E9C643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827" t="14023" r="6242" b="8899"/>
          <a:stretch>
            <a:fillRect/>
          </a:stretch>
        </p:blipFill>
        <p:spPr>
          <a:xfrm>
            <a:off x="1343472" y="980579"/>
            <a:ext cx="7488238" cy="5688930"/>
          </a:xfrm>
          <a:ln>
            <a:solidFill>
              <a:schemeClr val="tx1"/>
            </a:solidFill>
            <a:miter lim="800000"/>
            <a:headEnd/>
            <a:tailEnd/>
          </a:ln>
        </p:spPr>
      </p:pic>
      <p:pic>
        <p:nvPicPr>
          <p:cNvPr id="4" name="Picture 6">
            <a:extLst>
              <a:ext uri="{FF2B5EF4-FFF2-40B4-BE49-F238E27FC236}">
                <a16:creationId xmlns="" xmlns:a16="http://schemas.microsoft.com/office/drawing/2014/main" id="{31D56027-B38B-4672-BD9F-DC71BABAC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303912" y="980579"/>
            <a:ext cx="5976664" cy="569957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458" name="Title 1">
            <a:extLst>
              <a:ext uri="{FF2B5EF4-FFF2-40B4-BE49-F238E27FC236}">
                <a16:creationId xmlns="" xmlns:a16="http://schemas.microsoft.com/office/drawing/2014/main" id="{C80D8C11-321B-44A8-B8D6-35CB48A8D133}"/>
              </a:ext>
            </a:extLst>
          </p:cNvPr>
          <p:cNvSpPr>
            <a:spLocks noGrp="1"/>
          </p:cNvSpPr>
          <p:nvPr>
            <p:ph type="title"/>
          </p:nvPr>
        </p:nvSpPr>
        <p:spPr>
          <a:xfrm>
            <a:off x="1271463" y="764372"/>
            <a:ext cx="2585833" cy="5216013"/>
          </a:xfrm>
        </p:spPr>
        <p:txBody>
          <a:bodyPr>
            <a:normAutofit/>
          </a:bodyPr>
          <a:lstStyle/>
          <a:p>
            <a:pPr algn="l"/>
            <a:r>
              <a:rPr lang="ms-MY" altLang="en-US" sz="3200" dirty="0">
                <a:ln>
                  <a:noFill/>
                </a:ln>
                <a:solidFill>
                  <a:srgbClr val="0000FF"/>
                </a:solidFill>
                <a:latin typeface="Segoe UI Semibold" panose="020B0702040204020203" pitchFamily="34" charset="0"/>
                <a:cs typeface="Segoe UI Semibold" panose="020B0702040204020203" pitchFamily="34" charset="0"/>
              </a:rPr>
              <a:t>MAJOR ACCIDENT</a:t>
            </a:r>
          </a:p>
        </p:txBody>
      </p:sp>
      <p:cxnSp>
        <p:nvCxnSpPr>
          <p:cNvPr id="75" name="Straight Connector 74">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ADCA71E5-64EB-42CE-BEF1-06F950D24992}"/>
              </a:ext>
            </a:extLst>
          </p:cNvPr>
          <p:cNvSpPr>
            <a:spLocks noGrp="1"/>
          </p:cNvSpPr>
          <p:nvPr>
            <p:ph idx="1"/>
          </p:nvPr>
        </p:nvSpPr>
        <p:spPr>
          <a:xfrm>
            <a:off x="4370138" y="764372"/>
            <a:ext cx="7086600" cy="5216013"/>
          </a:xfrm>
        </p:spPr>
        <p:txBody>
          <a:bodyPr anchor="ctr">
            <a:normAutofit lnSpcReduction="10000"/>
          </a:bodyPr>
          <a:lstStyle/>
          <a:p>
            <a:pPr marL="0" indent="0">
              <a:lnSpc>
                <a:spcPct val="90000"/>
              </a:lnSpc>
              <a:buFont typeface="Arial" panose="020B0604020202020204" pitchFamily="34" charset="0"/>
              <a:buNone/>
              <a:defRPr/>
            </a:pPr>
            <a:endParaRPr lang="ms-MY" sz="2000" dirty="0"/>
          </a:p>
          <a:p>
            <a:pPr marL="0" indent="0">
              <a:lnSpc>
                <a:spcPct val="90000"/>
              </a:lnSpc>
              <a:buFont typeface="Arial" panose="020B0604020202020204" pitchFamily="34" charset="0"/>
              <a:buNone/>
              <a:defRPr/>
            </a:pPr>
            <a:endParaRPr lang="ms-MY" sz="2000" dirty="0"/>
          </a:p>
          <a:p>
            <a:pPr marL="0" indent="0">
              <a:lnSpc>
                <a:spcPct val="90000"/>
              </a:lnSpc>
              <a:buFont typeface="Arial" panose="020B0604020202020204" pitchFamily="34" charset="0"/>
              <a:buNone/>
              <a:defRPr/>
            </a:pPr>
            <a:endParaRPr lang="ms-MY" sz="2000" dirty="0"/>
          </a:p>
          <a:p>
            <a:pPr marL="0" indent="0">
              <a:lnSpc>
                <a:spcPct val="90000"/>
              </a:lnSpc>
              <a:buFont typeface="Arial" panose="020B0604020202020204" pitchFamily="34" charset="0"/>
              <a:buNone/>
              <a:defRPr/>
            </a:pPr>
            <a:endParaRPr lang="ms-MY" sz="2000" dirty="0"/>
          </a:p>
          <a:p>
            <a:pPr marL="0" indent="0">
              <a:lnSpc>
                <a:spcPct val="90000"/>
              </a:lnSpc>
              <a:buFont typeface="Arial" panose="020B0604020202020204" pitchFamily="34" charset="0"/>
              <a:buNone/>
              <a:defRPr/>
            </a:pPr>
            <a:endParaRPr lang="ms-MY" sz="2000" dirty="0"/>
          </a:p>
          <a:p>
            <a:pPr>
              <a:lnSpc>
                <a:spcPct val="90000"/>
              </a:lnSpc>
              <a:buFont typeface="Wingdings" panose="05000000000000000000" pitchFamily="2" charset="2"/>
              <a:buChar char="§"/>
              <a:defRPr/>
            </a:pPr>
            <a:endParaRPr lang="ms-MY" sz="2000" dirty="0" smtClean="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defRPr/>
            </a:pPr>
            <a:endParaRPr lang="ms-MY" sz="20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defRPr/>
            </a:pPr>
            <a:r>
              <a:rPr lang="ms-MY" sz="2000" dirty="0" smtClean="0">
                <a:latin typeface="Arial" panose="020B0604020202020204" pitchFamily="34" charset="0"/>
                <a:cs typeface="Arial" panose="020B0604020202020204" pitchFamily="34" charset="0"/>
              </a:rPr>
              <a:t>Definition </a:t>
            </a:r>
            <a:r>
              <a:rPr lang="ms-MY" sz="2000" dirty="0">
                <a:latin typeface="Arial" panose="020B0604020202020204" pitchFamily="34" charset="0"/>
                <a:cs typeface="Arial" panose="020B0604020202020204" pitchFamily="34" charset="0"/>
              </a:rPr>
              <a:t>of Major accident investigation – An investigation into an accident involving a large aircraft and usually involving fatalities.</a:t>
            </a:r>
          </a:p>
          <a:p>
            <a:pPr>
              <a:lnSpc>
                <a:spcPct val="90000"/>
              </a:lnSpc>
              <a:buFont typeface="Wingdings" panose="05000000000000000000" pitchFamily="2" charset="2"/>
              <a:buChar char="§"/>
              <a:defRPr/>
            </a:pPr>
            <a:r>
              <a:rPr lang="ms-MY" sz="2000" dirty="0">
                <a:latin typeface="Arial" panose="020B0604020202020204" pitchFamily="34" charset="0"/>
                <a:cs typeface="Arial" panose="020B0604020202020204" pitchFamily="34" charset="0"/>
              </a:rPr>
              <a:t>IIC appointed from Senior investigator of the </a:t>
            </a:r>
            <a:r>
              <a:rPr lang="ms-MY" sz="2000" dirty="0" smtClean="0">
                <a:latin typeface="Arial" panose="020B0604020202020204" pitchFamily="34" charset="0"/>
                <a:cs typeface="Arial" panose="020B0604020202020204" pitchFamily="34" charset="0"/>
              </a:rPr>
              <a:t>State Investigation Authority</a:t>
            </a:r>
            <a:endParaRPr lang="ms-MY" sz="20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defRPr/>
            </a:pPr>
            <a:r>
              <a:rPr lang="ms-MY" sz="2000" dirty="0">
                <a:latin typeface="Arial" panose="020B0604020202020204" pitchFamily="34" charset="0"/>
                <a:cs typeface="Arial" panose="020B0604020202020204" pitchFamily="34" charset="0"/>
              </a:rPr>
              <a:t>Establish head of working groups</a:t>
            </a:r>
          </a:p>
          <a:p>
            <a:pPr>
              <a:lnSpc>
                <a:spcPct val="90000"/>
              </a:lnSpc>
              <a:buFont typeface="Wingdings" panose="05000000000000000000" pitchFamily="2" charset="2"/>
              <a:buChar char="§"/>
              <a:defRPr/>
            </a:pPr>
            <a:r>
              <a:rPr lang="ms-MY" sz="2000" dirty="0">
                <a:latin typeface="Arial" panose="020B0604020202020204" pitchFamily="34" charset="0"/>
                <a:cs typeface="Arial" panose="020B0604020202020204" pitchFamily="34" charset="0"/>
              </a:rPr>
              <a:t>Members from states Accredited Representatives , experts from operators, manufacturer, powerplant and accessories</a:t>
            </a:r>
          </a:p>
          <a:p>
            <a:pPr marL="0" indent="0">
              <a:lnSpc>
                <a:spcPct val="90000"/>
              </a:lnSpc>
              <a:buFont typeface="Arial" panose="020B0604020202020204" pitchFamily="34" charset="0"/>
              <a:buNone/>
              <a:defRPr/>
            </a:pPr>
            <a:endParaRPr lang="ms-MY" sz="2000" dirty="0">
              <a:latin typeface="Arial" panose="020B0604020202020204" pitchFamily="34" charset="0"/>
              <a:cs typeface="Arial" panose="020B0604020202020204" pitchFamily="34" charset="0"/>
            </a:endParaRPr>
          </a:p>
          <a:p>
            <a:pPr>
              <a:lnSpc>
                <a:spcPct val="90000"/>
              </a:lnSpc>
              <a:defRPr/>
            </a:pPr>
            <a:endParaRPr lang="ms-MY" sz="2000" dirty="0">
              <a:latin typeface="Arial" panose="020B0604020202020204" pitchFamily="34" charset="0"/>
              <a:cs typeface="Arial" panose="020B0604020202020204" pitchFamily="34" charset="0"/>
            </a:endParaRPr>
          </a:p>
          <a:p>
            <a:pPr>
              <a:lnSpc>
                <a:spcPct val="90000"/>
              </a:lnSpc>
              <a:defRPr/>
            </a:pPr>
            <a:endParaRPr lang="ms-MY" sz="2000" dirty="0">
              <a:latin typeface="Arial" panose="020B0604020202020204" pitchFamily="34" charset="0"/>
              <a:cs typeface="Arial" panose="020B0604020202020204" pitchFamily="34" charset="0"/>
            </a:endParaRPr>
          </a:p>
          <a:p>
            <a:pPr>
              <a:lnSpc>
                <a:spcPct val="90000"/>
              </a:lnSpc>
              <a:defRPr/>
            </a:pPr>
            <a:endParaRPr lang="ms-MY" sz="2000" dirty="0"/>
          </a:p>
          <a:p>
            <a:pPr>
              <a:lnSpc>
                <a:spcPct val="90000"/>
              </a:lnSpc>
              <a:defRPr/>
            </a:pPr>
            <a:endParaRPr lang="ms-MY" sz="2000" dirty="0"/>
          </a:p>
          <a:p>
            <a:pPr>
              <a:lnSpc>
                <a:spcPct val="90000"/>
              </a:lnSpc>
              <a:defRPr/>
            </a:pPr>
            <a:endParaRPr lang="ms-MY" sz="2000" dirty="0"/>
          </a:p>
          <a:p>
            <a:pPr>
              <a:lnSpc>
                <a:spcPct val="90000"/>
              </a:lnSpc>
              <a:defRPr/>
            </a:pPr>
            <a:endParaRPr lang="ms-MY" sz="2000" dirty="0"/>
          </a:p>
        </p:txBody>
      </p:sp>
      <p:pic>
        <p:nvPicPr>
          <p:cNvPr id="19460" name="Picture 6">
            <a:extLst>
              <a:ext uri="{FF2B5EF4-FFF2-40B4-BE49-F238E27FC236}">
                <a16:creationId xmlns="" xmlns:a16="http://schemas.microsoft.com/office/drawing/2014/main" id="{31D56027-B38B-4672-BD9F-DC71BABAC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 xmlns:a16="http://schemas.microsoft.com/office/drawing/2014/main" id="{7E7DFF6C-80A2-4019-A139-B852FB5C0118}"/>
              </a:ext>
            </a:extLst>
          </p:cNvPr>
          <p:cNvGraphicFramePr/>
          <p:nvPr>
            <p:extLst>
              <p:ext uri="{D42A27DB-BD31-4B8C-83A1-F6EECF244321}">
                <p14:modId xmlns:p14="http://schemas.microsoft.com/office/powerpoint/2010/main" val="4184984934"/>
              </p:ext>
            </p:extLst>
          </p:nvPr>
        </p:nvGraphicFramePr>
        <p:xfrm>
          <a:off x="407368" y="1182688"/>
          <a:ext cx="11784632" cy="5392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3" name="TextBox 1">
            <a:extLst>
              <a:ext uri="{FF2B5EF4-FFF2-40B4-BE49-F238E27FC236}">
                <a16:creationId xmlns="" xmlns:a16="http://schemas.microsoft.com/office/drawing/2014/main" id="{5F8DFA65-85D6-4D9F-9882-1A3555079530}"/>
              </a:ext>
            </a:extLst>
          </p:cNvPr>
          <p:cNvSpPr txBox="1">
            <a:spLocks noChangeArrowheads="1"/>
          </p:cNvSpPr>
          <p:nvPr/>
        </p:nvSpPr>
        <p:spPr bwMode="auto">
          <a:xfrm>
            <a:off x="1558925" y="333375"/>
            <a:ext cx="9315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ms-MY" altLang="ms-MY" sz="2800" b="1">
                <a:solidFill>
                  <a:srgbClr val="0000FF"/>
                </a:solidFill>
              </a:rPr>
              <a:t>MAJOR AIRCRAFT ACCIDENT INVESTIGATION</a:t>
            </a:r>
          </a:p>
        </p:txBody>
      </p:sp>
      <p:sp>
        <p:nvSpPr>
          <p:cNvPr id="20484" name="TextBox 1">
            <a:extLst>
              <a:ext uri="{FF2B5EF4-FFF2-40B4-BE49-F238E27FC236}">
                <a16:creationId xmlns="" xmlns:a16="http://schemas.microsoft.com/office/drawing/2014/main" id="{9643C861-2895-4F42-907E-09DDC5621143}"/>
              </a:ext>
            </a:extLst>
          </p:cNvPr>
          <p:cNvSpPr txBox="1">
            <a:spLocks noChangeArrowheads="1"/>
          </p:cNvSpPr>
          <p:nvPr/>
        </p:nvSpPr>
        <p:spPr bwMode="auto">
          <a:xfrm>
            <a:off x="3143250" y="6237288"/>
            <a:ext cx="3960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ms-MY" altLang="ms-MY" sz="1600"/>
              <a:t>20 Investigators/ Special Investigators</a:t>
            </a:r>
          </a:p>
        </p:txBody>
      </p:sp>
      <p:pic>
        <p:nvPicPr>
          <p:cNvPr id="20485" name="Picture 6">
            <a:extLst>
              <a:ext uri="{FF2B5EF4-FFF2-40B4-BE49-F238E27FC236}">
                <a16:creationId xmlns="" xmlns:a16="http://schemas.microsoft.com/office/drawing/2014/main" id="{F37868AA-B923-4691-8D9E-DE2A540DB6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a:extLst>
              <a:ext uri="{FF2B5EF4-FFF2-40B4-BE49-F238E27FC236}">
                <a16:creationId xmlns="" xmlns:a16="http://schemas.microsoft.com/office/drawing/2014/main" id="{FAFC4E70-7E5C-41E3-BA5B-E63A0F9F8A62}"/>
              </a:ext>
            </a:extLst>
          </p:cNvPr>
          <p:cNvSpPr>
            <a:spLocks noGrp="1"/>
          </p:cNvSpPr>
          <p:nvPr>
            <p:ph type="title"/>
          </p:nvPr>
        </p:nvSpPr>
        <p:spPr>
          <a:xfrm>
            <a:off x="2636838" y="1600200"/>
            <a:ext cx="2663825" cy="1371600"/>
          </a:xfrm>
        </p:spPr>
        <p:txBody>
          <a:bodyPr/>
          <a:lstStyle/>
          <a:p>
            <a:pPr eaLnBrk="1" hangingPunct="1"/>
            <a:r>
              <a:rPr lang="en-US" altLang="ms-MY" sz="3600" dirty="0">
                <a:ln>
                  <a:noFill/>
                </a:ln>
              </a:rPr>
              <a:t>L TIGATOR</a:t>
            </a:r>
            <a:endParaRPr lang="en-MY" altLang="ms-MY" sz="3600" dirty="0">
              <a:ln>
                <a:noFill/>
              </a:ln>
            </a:endParaRPr>
          </a:p>
        </p:txBody>
      </p:sp>
      <p:graphicFrame>
        <p:nvGraphicFramePr>
          <p:cNvPr id="5" name="Content Placeholder 4">
            <a:extLst>
              <a:ext uri="{FF2B5EF4-FFF2-40B4-BE49-F238E27FC236}">
                <a16:creationId xmlns="" xmlns:a16="http://schemas.microsoft.com/office/drawing/2014/main" id="{880F9BE9-5AF1-4F60-A52B-1C3587656DCC}"/>
              </a:ext>
            </a:extLst>
          </p:cNvPr>
          <p:cNvGraphicFramePr>
            <a:graphicFrameLocks noGrp="1"/>
          </p:cNvGraphicFramePr>
          <p:nvPr>
            <p:ph idx="1"/>
            <p:extLst>
              <p:ext uri="{D42A27DB-BD31-4B8C-83A1-F6EECF244321}">
                <p14:modId xmlns:p14="http://schemas.microsoft.com/office/powerpoint/2010/main" val="2778569721"/>
              </p:ext>
            </p:extLst>
          </p:nvPr>
        </p:nvGraphicFramePr>
        <p:xfrm>
          <a:off x="1199456" y="1916832"/>
          <a:ext cx="10369152" cy="3962790"/>
        </p:xfrm>
        <a:graphic>
          <a:graphicData uri="http://schemas.openxmlformats.org/drawingml/2006/table">
            <a:tbl>
              <a:tblPr firstRow="1" bandRow="1">
                <a:tableStyleId>{69CF1AB2-1976-4502-BF36-3FF5EA218861}</a:tableStyleId>
              </a:tblPr>
              <a:tblGrid>
                <a:gridCol w="548453">
                  <a:extLst>
                    <a:ext uri="{9D8B030D-6E8A-4147-A177-3AD203B41FA5}">
                      <a16:colId xmlns="" xmlns:a16="http://schemas.microsoft.com/office/drawing/2014/main" val="20000"/>
                    </a:ext>
                  </a:extLst>
                </a:gridCol>
                <a:gridCol w="3430160">
                  <a:extLst>
                    <a:ext uri="{9D8B030D-6E8A-4147-A177-3AD203B41FA5}">
                      <a16:colId xmlns="" xmlns:a16="http://schemas.microsoft.com/office/drawing/2014/main" val="20001"/>
                    </a:ext>
                  </a:extLst>
                </a:gridCol>
                <a:gridCol w="1728192">
                  <a:extLst>
                    <a:ext uri="{9D8B030D-6E8A-4147-A177-3AD203B41FA5}">
                      <a16:colId xmlns="" xmlns:a16="http://schemas.microsoft.com/office/drawing/2014/main" val="20002"/>
                    </a:ext>
                  </a:extLst>
                </a:gridCol>
                <a:gridCol w="2448272">
                  <a:extLst>
                    <a:ext uri="{9D8B030D-6E8A-4147-A177-3AD203B41FA5}">
                      <a16:colId xmlns="" xmlns:a16="http://schemas.microsoft.com/office/drawing/2014/main" val="20003"/>
                    </a:ext>
                  </a:extLst>
                </a:gridCol>
                <a:gridCol w="2214075">
                  <a:extLst>
                    <a:ext uri="{9D8B030D-6E8A-4147-A177-3AD203B41FA5}">
                      <a16:colId xmlns="" xmlns:a16="http://schemas.microsoft.com/office/drawing/2014/main" val="20004"/>
                    </a:ext>
                  </a:extLst>
                </a:gridCol>
              </a:tblGrid>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No.</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Investigators</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Identity No.</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Specialization</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Employer</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0"/>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1</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Mohd Ezwani Kadir</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790321-03-5589</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Airworthiness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1"/>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2</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Mohamad Faizal Daud</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830223-02-5081</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Maintenance &amp; records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2"/>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3</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Fadzil Adly Ishak</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770104-10-5917</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Systems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3"/>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4</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Afiq Faizal Azman</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830101-02-5729</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Powerplant</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4"/>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5</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Syed Mohd Fadzly Syed Nokman</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760717-05-5167</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Structure</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5"/>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6</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Nor Aina binti Musa</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820114-14-5448</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Systems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6"/>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7</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Dato’ Ir. Kok Soo Chon</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510627-08-5045</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Engineer ( MH 370 IIC)</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DCA (Retired)</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7"/>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8</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Mohan a/l Suppiah</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550525-0805761</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Airworthiness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MAS, AIROD</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8"/>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9</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a:ln>
                            <a:noFill/>
                          </a:ln>
                          <a:solidFill>
                            <a:schemeClr val="tx1"/>
                          </a:solidFill>
                          <a:effectLst/>
                          <a:latin typeface="Arial" panose="020B0604020202020204" pitchFamily="34" charset="0"/>
                          <a:cs typeface="Arial" panose="020B0604020202020204" pitchFamily="34" charset="0"/>
                        </a:rPr>
                        <a:t>Captain Abdul Wahab</a:t>
                      </a:r>
                      <a:endParaRPr kumimoji="0" lang="ms-MY"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540402-0806191</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Operations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MAS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9"/>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10</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a:ln>
                            <a:noFill/>
                          </a:ln>
                          <a:solidFill>
                            <a:schemeClr val="tx1"/>
                          </a:solidFill>
                          <a:effectLst/>
                          <a:latin typeface="Arial" panose="020B0604020202020204" pitchFamily="34" charset="0"/>
                          <a:cs typeface="Arial" panose="020B0604020202020204" pitchFamily="34" charset="0"/>
                        </a:rPr>
                        <a:t>Dr. Mohd Shah Mahmood</a:t>
                      </a:r>
                      <a:endParaRPr kumimoji="0" lang="ms-MY"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600226-01-5037</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Pathology</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HKL</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10"/>
                  </a:ext>
                </a:extLst>
              </a:tr>
              <a:tr h="272324">
                <a:tc>
                  <a:txBody>
                    <a:bodyPr/>
                    <a:lstStyle>
                      <a:lvl1pPr>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11</a:t>
                      </a: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a:ln>
                            <a:noFill/>
                          </a:ln>
                          <a:solidFill>
                            <a:schemeClr val="tx1"/>
                          </a:solidFill>
                          <a:effectLst/>
                          <a:latin typeface="Arial" panose="020B0604020202020204" pitchFamily="34" charset="0"/>
                          <a:cs typeface="Arial" panose="020B0604020202020204" pitchFamily="34" charset="0"/>
                        </a:rPr>
                        <a:t>Prof Madya Ir. Abu Hanifah Hj Abdullah</a:t>
                      </a:r>
                      <a:endParaRPr kumimoji="0" lang="ms-MY"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661105-08-5441</a:t>
                      </a:r>
                    </a:p>
                  </a:txBody>
                  <a:tcPr marL="91442" marR="91442" marT="45735" marB="45735" anchor="ctr" horzOverflow="overflow"/>
                </a:tc>
                <a:tc>
                  <a:txBody>
                    <a:bodyPr/>
                    <a:lstStyle>
                      <a:lvl1pPr>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Airworthiness</a:t>
                      </a:r>
                    </a:p>
                  </a:txBody>
                  <a:tcPr marL="91442" marR="91442" marT="45735" marB="45735" anchor="ctr" horzOverflow="overflow"/>
                </a:tc>
                <a:tc>
                  <a:txBody>
                    <a:bodyPr/>
                    <a:lstStyle>
                      <a:lvl1pPr>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42" marR="91442" marT="45735" marB="45735" anchor="ctr" horzOverflow="overflow"/>
                </a:tc>
                <a:extLst>
                  <a:ext uri="{0D108BD9-81ED-4DB2-BD59-A6C34878D82A}">
                    <a16:rowId xmlns="" xmlns:a16="http://schemas.microsoft.com/office/drawing/2014/main" val="10011"/>
                  </a:ext>
                </a:extLst>
              </a:tr>
              <a:tr h="272324">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12</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Amirudin Ab. Ghani</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561120-04-5677</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Airworthiness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APR AV TRG CTR</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12"/>
                  </a:ext>
                </a:extLst>
              </a:tr>
            </a:tbl>
          </a:graphicData>
        </a:graphic>
      </p:graphicFrame>
      <p:sp>
        <p:nvSpPr>
          <p:cNvPr id="21599" name="TextBox 5">
            <a:extLst>
              <a:ext uri="{FF2B5EF4-FFF2-40B4-BE49-F238E27FC236}">
                <a16:creationId xmlns="" xmlns:a16="http://schemas.microsoft.com/office/drawing/2014/main" id="{8D98E3AA-631D-4151-9ABF-A44C1B56367C}"/>
              </a:ext>
            </a:extLst>
          </p:cNvPr>
          <p:cNvSpPr txBox="1">
            <a:spLocks noChangeArrowheads="1"/>
          </p:cNvSpPr>
          <p:nvPr/>
        </p:nvSpPr>
        <p:spPr bwMode="auto">
          <a:xfrm>
            <a:off x="1703512" y="692696"/>
            <a:ext cx="9188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ms-MY" altLang="ms-MY" sz="2800" b="1" dirty="0">
                <a:solidFill>
                  <a:srgbClr val="0000FF"/>
                </a:solidFill>
              </a:rPr>
              <a:t>VOLUNTEERS  FOR AAIB SPECIAL INVESTIGATORS</a:t>
            </a:r>
          </a:p>
        </p:txBody>
      </p:sp>
      <p:pic>
        <p:nvPicPr>
          <p:cNvPr id="21600" name="Picture 5">
            <a:extLst>
              <a:ext uri="{FF2B5EF4-FFF2-40B4-BE49-F238E27FC236}">
                <a16:creationId xmlns="" xmlns:a16="http://schemas.microsoft.com/office/drawing/2014/main" id="{9423957A-CFEB-4A9C-823D-CC7F2603D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669"/>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a:extLst>
              <a:ext uri="{FF2B5EF4-FFF2-40B4-BE49-F238E27FC236}">
                <a16:creationId xmlns="" xmlns:a16="http://schemas.microsoft.com/office/drawing/2014/main" id="{FAFC4E70-7E5C-41E3-BA5B-E63A0F9F8A62}"/>
              </a:ext>
            </a:extLst>
          </p:cNvPr>
          <p:cNvSpPr>
            <a:spLocks noGrp="1"/>
          </p:cNvSpPr>
          <p:nvPr>
            <p:ph type="title"/>
          </p:nvPr>
        </p:nvSpPr>
        <p:spPr>
          <a:xfrm>
            <a:off x="2636838" y="1600200"/>
            <a:ext cx="2663825" cy="1371600"/>
          </a:xfrm>
        </p:spPr>
        <p:txBody>
          <a:bodyPr/>
          <a:lstStyle/>
          <a:p>
            <a:pPr eaLnBrk="1" hangingPunct="1"/>
            <a:r>
              <a:rPr lang="en-US" altLang="ms-MY" sz="3600" dirty="0">
                <a:ln>
                  <a:noFill/>
                </a:ln>
              </a:rPr>
              <a:t>L TIGATOR</a:t>
            </a:r>
            <a:endParaRPr lang="en-MY" altLang="ms-MY" sz="3600" dirty="0">
              <a:ln>
                <a:noFill/>
              </a:ln>
            </a:endParaRPr>
          </a:p>
        </p:txBody>
      </p:sp>
      <p:graphicFrame>
        <p:nvGraphicFramePr>
          <p:cNvPr id="5" name="Content Placeholder 4">
            <a:extLst>
              <a:ext uri="{FF2B5EF4-FFF2-40B4-BE49-F238E27FC236}">
                <a16:creationId xmlns="" xmlns:a16="http://schemas.microsoft.com/office/drawing/2014/main" id="{880F9BE9-5AF1-4F60-A52B-1C3587656DCC}"/>
              </a:ext>
            </a:extLst>
          </p:cNvPr>
          <p:cNvGraphicFramePr>
            <a:graphicFrameLocks noGrp="1"/>
          </p:cNvGraphicFramePr>
          <p:nvPr>
            <p:ph idx="1"/>
            <p:extLst>
              <p:ext uri="{D42A27DB-BD31-4B8C-83A1-F6EECF244321}">
                <p14:modId xmlns:p14="http://schemas.microsoft.com/office/powerpoint/2010/main" val="3901617163"/>
              </p:ext>
            </p:extLst>
          </p:nvPr>
        </p:nvGraphicFramePr>
        <p:xfrm>
          <a:off x="1271464" y="1600199"/>
          <a:ext cx="10387326" cy="4389540"/>
        </p:xfrm>
        <a:graphic>
          <a:graphicData uri="http://schemas.openxmlformats.org/drawingml/2006/table">
            <a:tbl>
              <a:tblPr firstRow="1" bandRow="1">
                <a:tableStyleId>{69CF1AB2-1976-4502-BF36-3FF5EA218861}</a:tableStyleId>
              </a:tblPr>
              <a:tblGrid>
                <a:gridCol w="548453">
                  <a:extLst>
                    <a:ext uri="{9D8B030D-6E8A-4147-A177-3AD203B41FA5}">
                      <a16:colId xmlns="" xmlns:a16="http://schemas.microsoft.com/office/drawing/2014/main" val="20000"/>
                    </a:ext>
                  </a:extLst>
                </a:gridCol>
                <a:gridCol w="3430160">
                  <a:extLst>
                    <a:ext uri="{9D8B030D-6E8A-4147-A177-3AD203B41FA5}">
                      <a16:colId xmlns="" xmlns:a16="http://schemas.microsoft.com/office/drawing/2014/main" val="20001"/>
                    </a:ext>
                  </a:extLst>
                </a:gridCol>
                <a:gridCol w="1728192">
                  <a:extLst>
                    <a:ext uri="{9D8B030D-6E8A-4147-A177-3AD203B41FA5}">
                      <a16:colId xmlns="" xmlns:a16="http://schemas.microsoft.com/office/drawing/2014/main" val="20002"/>
                    </a:ext>
                  </a:extLst>
                </a:gridCol>
                <a:gridCol w="2448272">
                  <a:extLst>
                    <a:ext uri="{9D8B030D-6E8A-4147-A177-3AD203B41FA5}">
                      <a16:colId xmlns="" xmlns:a16="http://schemas.microsoft.com/office/drawing/2014/main" val="20003"/>
                    </a:ext>
                  </a:extLst>
                </a:gridCol>
                <a:gridCol w="2232249">
                  <a:extLst>
                    <a:ext uri="{9D8B030D-6E8A-4147-A177-3AD203B41FA5}">
                      <a16:colId xmlns="" xmlns:a16="http://schemas.microsoft.com/office/drawing/2014/main" val="20004"/>
                    </a:ext>
                  </a:extLst>
                </a:gridCol>
              </a:tblGrid>
              <a:tr h="267558">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No.</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Investigators</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Identity No.</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Specialization</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1" u="none" strike="noStrike" cap="none" normalizeH="0" baseline="0" dirty="0">
                          <a:ln>
                            <a:noFill/>
                          </a:ln>
                          <a:solidFill>
                            <a:schemeClr val="tx1"/>
                          </a:solidFill>
                          <a:effectLst/>
                          <a:latin typeface="Arial" panose="020B0604020202020204" pitchFamily="34" charset="0"/>
                          <a:cs typeface="Arial" panose="020B0604020202020204" pitchFamily="34" charset="0"/>
                        </a:rPr>
                        <a:t>Employer</a:t>
                      </a:r>
                      <a:endParaRPr kumimoji="0" lang="ms-MY"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0"/>
                  </a:ext>
                </a:extLst>
              </a:tr>
              <a:tr h="267558">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13</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Aslam Basha Khan</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621120-08-6243</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u="none" strike="noStrike" cap="none" normalizeH="0" baseline="0" dirty="0">
                          <a:ln>
                            <a:noFill/>
                          </a:ln>
                          <a:solidFill>
                            <a:schemeClr val="tx1"/>
                          </a:solidFill>
                          <a:effectLst/>
                          <a:latin typeface="Arial" panose="020B0604020202020204" pitchFamily="34" charset="0"/>
                          <a:cs typeface="Arial" panose="020B0604020202020204" pitchFamily="34" charset="0"/>
                        </a:rPr>
                        <a:t>Airworthiness</a:t>
                      </a: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2" marR="91442" marT="45735" marB="45735" anchor="ctr" horzOverflow="overflow"/>
                </a:tc>
                <a:extLst>
                  <a:ext uri="{0D108BD9-81ED-4DB2-BD59-A6C34878D82A}">
                    <a16:rowId xmlns="" xmlns:a16="http://schemas.microsoft.com/office/drawing/2014/main" val="10001"/>
                  </a:ext>
                </a:extLst>
              </a:tr>
              <a:tr h="2675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14</a:t>
                      </a:r>
                    </a:p>
                  </a:txBody>
                  <a:tcPr marL="91442" marR="91442" marT="45735" marB="45735"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Syariza Binti Ismail</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780125-07-5920</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Structure</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42" marR="91442" marT="45735" marB="45735" anchor="ctr" horzOverflow="overflow"/>
                </a:tc>
                <a:extLst>
                  <a:ext uri="{0D108BD9-81ED-4DB2-BD59-A6C34878D82A}">
                    <a16:rowId xmlns="" xmlns:a16="http://schemas.microsoft.com/office/drawing/2014/main" val="10002"/>
                  </a:ext>
                </a:extLst>
              </a:tr>
              <a:tr h="2675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15</a:t>
                      </a:r>
                    </a:p>
                  </a:txBody>
                  <a:tcPr marL="91442" marR="91442" marT="45735" marB="45735"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Rohana Binti Zakaria</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800430-11-5082</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Powerplant</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42" marR="91442" marT="45735" marB="45735" anchor="ctr" horzOverflow="overflow"/>
                </a:tc>
                <a:extLst>
                  <a:ext uri="{0D108BD9-81ED-4DB2-BD59-A6C34878D82A}">
                    <a16:rowId xmlns="" xmlns:a16="http://schemas.microsoft.com/office/drawing/2014/main" val="10003"/>
                  </a:ext>
                </a:extLst>
              </a:tr>
              <a:tr h="2675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16</a:t>
                      </a:r>
                    </a:p>
                  </a:txBody>
                  <a:tcPr marL="91442" marR="91442" marT="45735" marB="45735"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Anuar Bin Mustam</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780212-01-6865</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Structure</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42" marR="91442" marT="45735" marB="45735" anchor="ctr" horzOverflow="overflow"/>
                </a:tc>
                <a:extLst>
                  <a:ext uri="{0D108BD9-81ED-4DB2-BD59-A6C34878D82A}">
                    <a16:rowId xmlns="" xmlns:a16="http://schemas.microsoft.com/office/drawing/2014/main" val="10004"/>
                  </a:ext>
                </a:extLst>
              </a:tr>
              <a:tr h="2675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17</a:t>
                      </a:r>
                    </a:p>
                  </a:txBody>
                  <a:tcPr marL="91442" marR="91442" marT="45735" marB="45735"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Salina Binti Mohd Thani </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860604-56-6444</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Systems</a:t>
                      </a:r>
                    </a:p>
                  </a:txBody>
                  <a:tcPr marL="91442" marR="91442"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42" marR="91442" marT="45735" marB="45735" anchor="ctr" horzOverflow="overflow"/>
                </a:tc>
                <a:extLst>
                  <a:ext uri="{0D108BD9-81ED-4DB2-BD59-A6C34878D82A}">
                    <a16:rowId xmlns="" xmlns:a16="http://schemas.microsoft.com/office/drawing/2014/main" val="10005"/>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18</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Dato’ Paduka Captain</a:t>
                      </a:r>
                      <a:r>
                        <a:rPr lang="ms-MY" sz="1500" b="0" baseline="0" dirty="0">
                          <a:solidFill>
                            <a:schemeClr val="tx1"/>
                          </a:solidFill>
                          <a:latin typeface="Arial" panose="020B0604020202020204" pitchFamily="34" charset="0"/>
                          <a:cs typeface="Arial" panose="020B0604020202020204" pitchFamily="34" charset="0"/>
                        </a:rPr>
                        <a:t> Jalil Mat Dom</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480401-08-5419</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Operations</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MAS (Retired)</a:t>
                      </a:r>
                    </a:p>
                  </a:txBody>
                  <a:tcPr marL="91427" marR="91427" marT="45735" marB="45735" anchor="ctr"/>
                </a:tc>
                <a:extLst>
                  <a:ext uri="{0D108BD9-81ED-4DB2-BD59-A6C34878D82A}">
                    <a16:rowId xmlns="" xmlns:a16="http://schemas.microsoft.com/office/drawing/2014/main" val="10006"/>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19</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Muhammad Imran Ismail</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760723-02-5271</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Airworthiness</a:t>
                      </a:r>
                    </a:p>
                  </a:txBody>
                  <a:tcPr marL="91427" marR="91427" marT="45735" marB="45735" anchor="ctr"/>
                </a:tc>
                <a:tc>
                  <a:txBody>
                    <a:bodyPr/>
                    <a:lstStyle/>
                    <a:p>
                      <a:pPr algn="ct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extLst>
                  <a:ext uri="{0D108BD9-81ED-4DB2-BD59-A6C34878D82A}">
                    <a16:rowId xmlns="" xmlns:a16="http://schemas.microsoft.com/office/drawing/2014/main" val="10007"/>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20</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Norwalena Abdul Wahab</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670902-07-5566</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Cabin Safety</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MAS</a:t>
                      </a:r>
                      <a:r>
                        <a:rPr lang="ms-MY" sz="1500" b="0" baseline="0" dirty="0">
                          <a:solidFill>
                            <a:schemeClr val="tx1"/>
                          </a:solidFill>
                          <a:latin typeface="Arial" panose="020B0604020202020204" pitchFamily="34" charset="0"/>
                          <a:cs typeface="Arial" panose="020B0604020202020204" pitchFamily="34" charset="0"/>
                        </a:rPr>
                        <a:t> (Retired)</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extLst>
                  <a:ext uri="{0D108BD9-81ED-4DB2-BD59-A6C34878D82A}">
                    <a16:rowId xmlns="" xmlns:a16="http://schemas.microsoft.com/office/drawing/2014/main" val="10008"/>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21</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Kho Sim Bin</a:t>
                      </a:r>
                      <a:r>
                        <a:rPr lang="ms-MY" sz="1500" b="0" baseline="0" dirty="0">
                          <a:solidFill>
                            <a:schemeClr val="tx1"/>
                          </a:solidFill>
                          <a:latin typeface="Arial" panose="020B0604020202020204" pitchFamily="34" charset="0"/>
                          <a:cs typeface="Arial" panose="020B0604020202020204" pitchFamily="34" charset="0"/>
                        </a:rPr>
                        <a:t> @ Khaw Sim Min</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440109-01-5433</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Communictions</a:t>
                      </a:r>
                    </a:p>
                  </a:txBody>
                  <a:tcPr marL="91427" marR="91427" marT="45735" marB="45735" anchor="ctr"/>
                </a:tc>
                <a:tc>
                  <a:txBody>
                    <a:bodyPr/>
                    <a:lstStyle/>
                    <a:p>
                      <a:pPr algn="ct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extLst>
                  <a:ext uri="{0D108BD9-81ED-4DB2-BD59-A6C34878D82A}">
                    <a16:rowId xmlns="" xmlns:a16="http://schemas.microsoft.com/office/drawing/2014/main" val="10009"/>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22</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Dr. Pathmanathan Rajadurai</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530813-10-5677</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Pathology</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HUKL</a:t>
                      </a:r>
                    </a:p>
                  </a:txBody>
                  <a:tcPr marL="91427" marR="91427" marT="45735" marB="45735" anchor="ctr"/>
                </a:tc>
                <a:extLst>
                  <a:ext uri="{0D108BD9-81ED-4DB2-BD59-A6C34878D82A}">
                    <a16:rowId xmlns="" xmlns:a16="http://schemas.microsoft.com/office/drawing/2014/main" val="10010"/>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23</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ACP Mohd Rafique</a:t>
                      </a:r>
                      <a:r>
                        <a:rPr lang="ms-MY" sz="1500" b="0" baseline="0" dirty="0">
                          <a:solidFill>
                            <a:schemeClr val="tx1"/>
                          </a:solidFill>
                          <a:latin typeface="Arial" panose="020B0604020202020204" pitchFamily="34" charset="0"/>
                          <a:cs typeface="Arial" panose="020B0604020202020204" pitchFamily="34" charset="0"/>
                        </a:rPr>
                        <a:t> Ramli Ariffin</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590506-08-6669</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Operations</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Royal Malaysia Police</a:t>
                      </a:r>
                    </a:p>
                  </a:txBody>
                  <a:tcPr marL="91427" marR="91427" marT="45735" marB="45735" anchor="ctr"/>
                </a:tc>
                <a:extLst>
                  <a:ext uri="{0D108BD9-81ED-4DB2-BD59-A6C34878D82A}">
                    <a16:rowId xmlns="" xmlns:a16="http://schemas.microsoft.com/office/drawing/2014/main" val="10011"/>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24</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Tan Huvi Vein</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560126-08-5499</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Meteorology</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Met.</a:t>
                      </a:r>
                      <a:r>
                        <a:rPr lang="ms-MY" sz="1500" b="0" baseline="0" dirty="0">
                          <a:solidFill>
                            <a:schemeClr val="tx1"/>
                          </a:solidFill>
                          <a:latin typeface="Arial" panose="020B0604020202020204" pitchFamily="34" charset="0"/>
                          <a:cs typeface="Arial" panose="020B0604020202020204" pitchFamily="34" charset="0"/>
                        </a:rPr>
                        <a:t> Department (Ret)</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extLst>
                  <a:ext uri="{0D108BD9-81ED-4DB2-BD59-A6C34878D82A}">
                    <a16:rowId xmlns="" xmlns:a16="http://schemas.microsoft.com/office/drawing/2014/main" val="10012"/>
                  </a:ext>
                </a:extLst>
              </a:tr>
              <a:tr h="276356">
                <a:tc>
                  <a:txBody>
                    <a:bodyPr/>
                    <a:lstStyle/>
                    <a:p>
                      <a:pPr algn="ctr"/>
                      <a:r>
                        <a:rPr lang="ms-MY" sz="1500" b="0" dirty="0">
                          <a:solidFill>
                            <a:schemeClr val="tx1"/>
                          </a:solidFill>
                          <a:latin typeface="Arial" panose="020B0604020202020204" pitchFamily="34" charset="0"/>
                          <a:cs typeface="Arial" panose="020B0604020202020204" pitchFamily="34" charset="0"/>
                        </a:rPr>
                        <a:t>25</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Khoo Lay See</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801221-07-5074</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Forensics</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HTAA</a:t>
                      </a:r>
                    </a:p>
                  </a:txBody>
                  <a:tcPr marL="91427" marR="91427" marT="45735" marB="45735" anchor="ctr"/>
                </a:tc>
                <a:extLst>
                  <a:ext uri="{0D108BD9-81ED-4DB2-BD59-A6C34878D82A}">
                    <a16:rowId xmlns="" xmlns:a16="http://schemas.microsoft.com/office/drawing/2014/main" val="10013"/>
                  </a:ext>
                </a:extLst>
              </a:tr>
            </a:tbl>
          </a:graphicData>
        </a:graphic>
      </p:graphicFrame>
      <p:sp>
        <p:nvSpPr>
          <p:cNvPr id="21599" name="TextBox 5">
            <a:extLst>
              <a:ext uri="{FF2B5EF4-FFF2-40B4-BE49-F238E27FC236}">
                <a16:creationId xmlns="" xmlns:a16="http://schemas.microsoft.com/office/drawing/2014/main" id="{8D98E3AA-631D-4151-9ABF-A44C1B56367C}"/>
              </a:ext>
            </a:extLst>
          </p:cNvPr>
          <p:cNvSpPr txBox="1">
            <a:spLocks noChangeArrowheads="1"/>
          </p:cNvSpPr>
          <p:nvPr/>
        </p:nvSpPr>
        <p:spPr bwMode="auto">
          <a:xfrm>
            <a:off x="1703512" y="692696"/>
            <a:ext cx="9188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ms-MY" altLang="ms-MY" sz="2800" b="1" dirty="0">
                <a:solidFill>
                  <a:srgbClr val="0000FF"/>
                </a:solidFill>
              </a:rPr>
              <a:t>VOLUNTEERS  FOR AAIB SPECIAL INVESTIGATORS</a:t>
            </a:r>
          </a:p>
        </p:txBody>
      </p:sp>
      <p:pic>
        <p:nvPicPr>
          <p:cNvPr id="21600" name="Picture 5">
            <a:extLst>
              <a:ext uri="{FF2B5EF4-FFF2-40B4-BE49-F238E27FC236}">
                <a16:creationId xmlns="" xmlns:a16="http://schemas.microsoft.com/office/drawing/2014/main" id="{9423957A-CFEB-4A9C-823D-CC7F2603D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17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75B302D2-3C88-4AA1-8127-5377192FFAC4}"/>
              </a:ext>
            </a:extLst>
          </p:cNvPr>
          <p:cNvGraphicFramePr>
            <a:graphicFrameLocks noGrp="1"/>
          </p:cNvGraphicFramePr>
          <p:nvPr>
            <p:ph idx="1"/>
            <p:extLst>
              <p:ext uri="{D42A27DB-BD31-4B8C-83A1-F6EECF244321}">
                <p14:modId xmlns:p14="http://schemas.microsoft.com/office/powerpoint/2010/main" val="3097931423"/>
              </p:ext>
            </p:extLst>
          </p:nvPr>
        </p:nvGraphicFramePr>
        <p:xfrm>
          <a:off x="1199456" y="1410520"/>
          <a:ext cx="10656490" cy="4416928"/>
        </p:xfrm>
        <a:graphic>
          <a:graphicData uri="http://schemas.openxmlformats.org/drawingml/2006/table">
            <a:tbl>
              <a:tblPr firstRow="1" bandRow="1">
                <a:tableStyleId>{5C22544A-7EE6-4342-B048-85BDC9FD1C3A}</a:tableStyleId>
              </a:tblPr>
              <a:tblGrid>
                <a:gridCol w="536700">
                  <a:extLst>
                    <a:ext uri="{9D8B030D-6E8A-4147-A177-3AD203B41FA5}">
                      <a16:colId xmlns="" xmlns:a16="http://schemas.microsoft.com/office/drawing/2014/main" val="20000"/>
                    </a:ext>
                  </a:extLst>
                </a:gridCol>
                <a:gridCol w="3279030">
                  <a:extLst>
                    <a:ext uri="{9D8B030D-6E8A-4147-A177-3AD203B41FA5}">
                      <a16:colId xmlns="" xmlns:a16="http://schemas.microsoft.com/office/drawing/2014/main" val="20001"/>
                    </a:ext>
                  </a:extLst>
                </a:gridCol>
                <a:gridCol w="1982655">
                  <a:extLst>
                    <a:ext uri="{9D8B030D-6E8A-4147-A177-3AD203B41FA5}">
                      <a16:colId xmlns="" xmlns:a16="http://schemas.microsoft.com/office/drawing/2014/main" val="20002"/>
                    </a:ext>
                  </a:extLst>
                </a:gridCol>
                <a:gridCol w="2338519">
                  <a:extLst>
                    <a:ext uri="{9D8B030D-6E8A-4147-A177-3AD203B41FA5}">
                      <a16:colId xmlns="" xmlns:a16="http://schemas.microsoft.com/office/drawing/2014/main" val="20003"/>
                    </a:ext>
                  </a:extLst>
                </a:gridCol>
                <a:gridCol w="2519586">
                  <a:extLst>
                    <a:ext uri="{9D8B030D-6E8A-4147-A177-3AD203B41FA5}">
                      <a16:colId xmlns="" xmlns:a16="http://schemas.microsoft.com/office/drawing/2014/main" val="20004"/>
                    </a:ext>
                  </a:extLst>
                </a:gridCol>
              </a:tblGrid>
              <a:tr h="277526">
                <a:tc>
                  <a:txBody>
                    <a:bodyPr/>
                    <a:lstStyle/>
                    <a:p>
                      <a:pPr algn="ctr"/>
                      <a:r>
                        <a:rPr lang="ms-MY" sz="1500" b="1" dirty="0">
                          <a:solidFill>
                            <a:schemeClr val="tx1"/>
                          </a:solidFill>
                          <a:latin typeface="Arial" panose="020B0604020202020204" pitchFamily="34" charset="0"/>
                          <a:cs typeface="Arial" panose="020B0604020202020204" pitchFamily="34" charset="0"/>
                        </a:rPr>
                        <a:t>No</a:t>
                      </a:r>
                    </a:p>
                  </a:txBody>
                  <a:tcPr marL="91427" marR="91427" marT="45735" marB="45735" anchor="ctr">
                    <a:solidFill>
                      <a:schemeClr val="accent2">
                        <a:lumMod val="20000"/>
                        <a:lumOff val="80000"/>
                      </a:schemeClr>
                    </a:solidFill>
                  </a:tcPr>
                </a:tc>
                <a:tc>
                  <a:txBody>
                    <a:bodyPr/>
                    <a:lstStyle/>
                    <a:p>
                      <a:pPr algn="ctr"/>
                      <a:r>
                        <a:rPr lang="ms-MY" sz="1500" b="1" dirty="0">
                          <a:solidFill>
                            <a:schemeClr val="tx1"/>
                          </a:solidFill>
                          <a:latin typeface="Arial" panose="020B0604020202020204" pitchFamily="34" charset="0"/>
                          <a:cs typeface="Arial" panose="020B0604020202020204" pitchFamily="34" charset="0"/>
                        </a:rPr>
                        <a:t>Investigators</a:t>
                      </a:r>
                    </a:p>
                  </a:txBody>
                  <a:tcPr marL="91427" marR="91427" marT="45735" marB="45735" anchor="ctr">
                    <a:solidFill>
                      <a:schemeClr val="accent2">
                        <a:lumMod val="20000"/>
                        <a:lumOff val="80000"/>
                      </a:schemeClr>
                    </a:solidFill>
                  </a:tcPr>
                </a:tc>
                <a:tc>
                  <a:txBody>
                    <a:bodyPr/>
                    <a:lstStyle/>
                    <a:p>
                      <a:pPr algn="ctr"/>
                      <a:r>
                        <a:rPr lang="ms-MY" sz="1500" b="1" dirty="0">
                          <a:solidFill>
                            <a:schemeClr val="tx1"/>
                          </a:solidFill>
                          <a:latin typeface="Arial" panose="020B0604020202020204" pitchFamily="34" charset="0"/>
                          <a:cs typeface="Arial" panose="020B0604020202020204" pitchFamily="34" charset="0"/>
                        </a:rPr>
                        <a:t>Identity No.</a:t>
                      </a:r>
                    </a:p>
                  </a:txBody>
                  <a:tcPr marL="91427" marR="91427" marT="45735" marB="45735" anchor="ctr">
                    <a:solidFill>
                      <a:schemeClr val="accent2">
                        <a:lumMod val="20000"/>
                        <a:lumOff val="80000"/>
                      </a:schemeClr>
                    </a:solidFill>
                  </a:tcPr>
                </a:tc>
                <a:tc>
                  <a:txBody>
                    <a:bodyPr/>
                    <a:lstStyle/>
                    <a:p>
                      <a:pPr algn="ctr"/>
                      <a:r>
                        <a:rPr lang="ms-MY" sz="1500" b="1" dirty="0">
                          <a:solidFill>
                            <a:schemeClr val="tx1"/>
                          </a:solidFill>
                          <a:latin typeface="Arial" panose="020B0604020202020204" pitchFamily="34" charset="0"/>
                          <a:cs typeface="Arial" panose="020B0604020202020204" pitchFamily="34" charset="0"/>
                        </a:rPr>
                        <a:t>Specialization</a:t>
                      </a:r>
                    </a:p>
                  </a:txBody>
                  <a:tcPr marL="91427" marR="91427" marT="45735" marB="45735" anchor="ctr">
                    <a:solidFill>
                      <a:schemeClr val="accent2">
                        <a:lumMod val="20000"/>
                        <a:lumOff val="80000"/>
                      </a:schemeClr>
                    </a:solidFill>
                  </a:tcPr>
                </a:tc>
                <a:tc>
                  <a:txBody>
                    <a:bodyPr/>
                    <a:lstStyle/>
                    <a:p>
                      <a:pPr algn="ctr"/>
                      <a:r>
                        <a:rPr lang="ms-MY" sz="1500" b="1" dirty="0">
                          <a:solidFill>
                            <a:schemeClr val="tx1"/>
                          </a:solidFill>
                          <a:latin typeface="Arial" panose="020B0604020202020204" pitchFamily="34" charset="0"/>
                          <a:cs typeface="Arial" panose="020B0604020202020204" pitchFamily="34" charset="0"/>
                        </a:rPr>
                        <a:t>Employer</a:t>
                      </a:r>
                    </a:p>
                  </a:txBody>
                  <a:tcPr marL="91427" marR="91427" marT="45735" marB="45735" anchor="ctr">
                    <a:solidFill>
                      <a:schemeClr val="accent2">
                        <a:lumMod val="20000"/>
                        <a:lumOff val="80000"/>
                      </a:schemeClr>
                    </a:solidFill>
                  </a:tcPr>
                </a:tc>
                <a:extLst>
                  <a:ext uri="{0D108BD9-81ED-4DB2-BD59-A6C34878D82A}">
                    <a16:rowId xmlns="" xmlns:a16="http://schemas.microsoft.com/office/drawing/2014/main" val="10000"/>
                  </a:ext>
                </a:extLst>
              </a:tr>
              <a:tr h="347488">
                <a:tc>
                  <a:txBody>
                    <a:bodyPr/>
                    <a:lstStyle/>
                    <a:p>
                      <a:pPr algn="ctr"/>
                      <a:r>
                        <a:rPr lang="ms-MY" sz="1500" b="0" dirty="0">
                          <a:solidFill>
                            <a:schemeClr val="tx1"/>
                          </a:solidFill>
                          <a:latin typeface="Arial" panose="020B0604020202020204" pitchFamily="34" charset="0"/>
                          <a:cs typeface="Arial" panose="020B0604020202020204" pitchFamily="34" charset="0"/>
                        </a:rPr>
                        <a:t>26</a:t>
                      </a:r>
                    </a:p>
                  </a:txBody>
                  <a:tcPr marL="91427" marR="91427" marT="45735" marB="45735" anchor="ctr"/>
                </a:tc>
                <a:tc>
                  <a:txBody>
                    <a:bodyPr/>
                    <a:lstStyle/>
                    <a:p>
                      <a:pPr algn="l"/>
                      <a:r>
                        <a:rPr lang="ms-MY" sz="1500" b="0" dirty="0">
                          <a:solidFill>
                            <a:schemeClr val="tx1"/>
                          </a:solidFill>
                          <a:latin typeface="Arial" panose="020B0604020202020204" pitchFamily="34" charset="0"/>
                          <a:cs typeface="Arial" panose="020B0604020202020204" pitchFamily="34" charset="0"/>
                        </a:rPr>
                        <a:t>Dato’ </a:t>
                      </a:r>
                      <a:r>
                        <a:rPr lang="ms-MY" sz="1500" b="0" spc="300" dirty="0" smtClean="0">
                          <a:solidFill>
                            <a:schemeClr val="tx1"/>
                          </a:solidFill>
                          <a:latin typeface="Arial" panose="020B0604020202020204" pitchFamily="34" charset="0"/>
                          <a:cs typeface="Arial" panose="020B0604020202020204" pitchFamily="34" charset="0"/>
                        </a:rPr>
                        <a:t>Suarn</a:t>
                      </a:r>
                      <a:r>
                        <a:rPr lang="ms-MY" sz="1500" b="0" baseline="0" dirty="0" smtClean="0">
                          <a:solidFill>
                            <a:schemeClr val="tx1"/>
                          </a:solidFill>
                          <a:latin typeface="Arial" panose="020B0604020202020204" pitchFamily="34" charset="0"/>
                          <a:cs typeface="Arial" panose="020B0604020202020204" pitchFamily="34" charset="0"/>
                        </a:rPr>
                        <a:t> </a:t>
                      </a:r>
                      <a:r>
                        <a:rPr lang="ms-MY" sz="1500" b="0" baseline="0" dirty="0">
                          <a:solidFill>
                            <a:schemeClr val="tx1"/>
                          </a:solidFill>
                          <a:latin typeface="Arial" panose="020B0604020202020204" pitchFamily="34" charset="0"/>
                          <a:cs typeface="Arial" panose="020B0604020202020204" pitchFamily="34" charset="0"/>
                        </a:rPr>
                        <a:t>Singh Jasmit Singh</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530812-07-5074</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Psychology</a:t>
                      </a:r>
                    </a:p>
                  </a:txBody>
                  <a:tcPr marL="91427" marR="91427" marT="45735" marB="45735" anchor="ctr"/>
                </a:tc>
                <a:tc>
                  <a:txBody>
                    <a:bodyPr/>
                    <a:lstStyle/>
                    <a:p>
                      <a:pPr algn="ctr"/>
                      <a:r>
                        <a:rPr lang="ms-MY" sz="1500" b="0" dirty="0">
                          <a:solidFill>
                            <a:schemeClr val="tx1"/>
                          </a:solidFill>
                          <a:latin typeface="Arial" panose="020B0604020202020204" pitchFamily="34" charset="0"/>
                          <a:cs typeface="Arial" panose="020B0604020202020204" pitchFamily="34" charset="0"/>
                        </a:rPr>
                        <a:t>Academy of Medicine</a:t>
                      </a:r>
                    </a:p>
                  </a:txBody>
                  <a:tcPr marL="91427" marR="91427" marT="45735" marB="45735" anchor="ctr"/>
                </a:tc>
                <a:extLst>
                  <a:ext uri="{0D108BD9-81ED-4DB2-BD59-A6C34878D82A}">
                    <a16:rowId xmlns="" xmlns:a16="http://schemas.microsoft.com/office/drawing/2014/main" val="10001"/>
                  </a:ext>
                </a:extLst>
              </a:tr>
              <a:tr h="290086">
                <a:tc>
                  <a:txBody>
                    <a:bodyPr/>
                    <a:lstStyle/>
                    <a:p>
                      <a:pPr algn="ctr"/>
                      <a:r>
                        <a:rPr lang="ms-MY" sz="1500" b="0" dirty="0">
                          <a:solidFill>
                            <a:schemeClr val="tx1"/>
                          </a:solidFill>
                          <a:latin typeface="Arial" panose="020B0604020202020204" pitchFamily="34" charset="0"/>
                          <a:cs typeface="Arial" panose="020B0604020202020204" pitchFamily="34" charset="0"/>
                        </a:rPr>
                        <a:t>27</a:t>
                      </a:r>
                    </a:p>
                  </a:txBody>
                  <a:tcPr marL="91427" marR="91427" marT="45735" marB="45735" anchor="ctr"/>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Captain Azlan Zainal Abidin</a:t>
                      </a:r>
                    </a:p>
                  </a:txBody>
                  <a:tcPr marL="91429" marR="91429"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560213105005</a:t>
                      </a:r>
                      <a:endPar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29" marR="91429"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Pilot wide body</a:t>
                      </a:r>
                    </a:p>
                  </a:txBody>
                  <a:tcPr marL="91429" marR="91429"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Self employed </a:t>
                      </a:r>
                    </a:p>
                  </a:txBody>
                  <a:tcPr marL="91429" marR="91429" marT="45735" marB="45735" anchor="ctr" horzOverflow="overflow"/>
                </a:tc>
                <a:extLst>
                  <a:ext uri="{0D108BD9-81ED-4DB2-BD59-A6C34878D82A}">
                    <a16:rowId xmlns="" xmlns:a16="http://schemas.microsoft.com/office/drawing/2014/main" val="10002"/>
                  </a:ext>
                </a:extLst>
              </a:tr>
              <a:tr h="290086">
                <a:tc>
                  <a:txBody>
                    <a:bodyPr/>
                    <a:lstStyle/>
                    <a:p>
                      <a:pPr algn="ctr"/>
                      <a:r>
                        <a:rPr lang="ms-MY" sz="1500" b="0" dirty="0">
                          <a:solidFill>
                            <a:schemeClr val="tx1"/>
                          </a:solidFill>
                          <a:latin typeface="Arial" panose="020B0604020202020204" pitchFamily="34" charset="0"/>
                          <a:cs typeface="Arial" panose="020B0604020202020204" pitchFamily="34" charset="0"/>
                        </a:rPr>
                        <a:t>28</a:t>
                      </a:r>
                    </a:p>
                  </a:txBody>
                  <a:tcPr marL="91427" marR="91427" marT="45735" marB="45735" anchor="ctr"/>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Lt. Col.(R) Dr. Meer Ahmad </a:t>
                      </a:r>
                    </a:p>
                  </a:txBody>
                  <a:tcPr marL="91429" marR="91429"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550211715417</a:t>
                      </a:r>
                    </a:p>
                  </a:txBody>
                  <a:tcPr marL="91429" marR="91429"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Lecturer in medicine</a:t>
                      </a:r>
                    </a:p>
                  </a:txBody>
                  <a:tcPr marL="91429" marR="91429" marT="45735" marB="45735" anchor="ctr" horzOverflow="overflow"/>
                </a:tc>
                <a:tc>
                  <a:txBody>
                    <a:bodyPr/>
                    <a:lstStyle>
                      <a:lvl1pPr defTabSz="457200">
                        <a:spcBef>
                          <a:spcPts val="1000"/>
                        </a:spcBef>
                        <a:buClr>
                          <a:schemeClr val="accent1"/>
                        </a:buClr>
                        <a:buFont typeface="Wingdings 3" panose="05040102010807070707" pitchFamily="18" charset="2"/>
                        <a:defRPr sz="1600">
                          <a:solidFill>
                            <a:srgbClr val="FFFFFF"/>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FFFFFF"/>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FFFFFF"/>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FFFFFF"/>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FFFFF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MAHSA University</a:t>
                      </a:r>
                    </a:p>
                  </a:txBody>
                  <a:tcPr marL="91429" marR="91429" marT="45735" marB="45735" anchor="ctr" horzOverflow="overflow"/>
                </a:tc>
                <a:extLst>
                  <a:ext uri="{0D108BD9-81ED-4DB2-BD59-A6C34878D82A}">
                    <a16:rowId xmlns="" xmlns:a16="http://schemas.microsoft.com/office/drawing/2014/main" val="10003"/>
                  </a:ext>
                </a:extLst>
              </a:tr>
              <a:tr h="290086">
                <a:tc>
                  <a:txBody>
                    <a:bodyPr/>
                    <a:lstStyle/>
                    <a:p>
                      <a:pPr algn="ctr"/>
                      <a:r>
                        <a:rPr lang="ms-MY" sz="1500" b="0" dirty="0">
                          <a:solidFill>
                            <a:schemeClr val="tx1"/>
                          </a:solidFill>
                          <a:latin typeface="Arial" panose="020B0604020202020204" pitchFamily="34" charset="0"/>
                          <a:cs typeface="Arial" panose="020B0604020202020204" pitchFamily="34" charset="0"/>
                        </a:rPr>
                        <a:t>29</a:t>
                      </a:r>
                    </a:p>
                  </a:txBody>
                  <a:tcPr marL="91427" marR="91427" marT="45735" marB="45735" anchor="ct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Mariana Binti Mat Rani</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790429-11-5492</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Structure</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29" marR="91429" marT="45735" marB="45735" anchor="ctr" horzOverflow="overflow"/>
                </a:tc>
                <a:extLst>
                  <a:ext uri="{0D108BD9-81ED-4DB2-BD59-A6C34878D82A}">
                    <a16:rowId xmlns="" xmlns:a16="http://schemas.microsoft.com/office/drawing/2014/main" val="10004"/>
                  </a:ext>
                </a:extLst>
              </a:tr>
              <a:tr h="277526">
                <a:tc>
                  <a:txBody>
                    <a:bodyPr/>
                    <a:lstStyle/>
                    <a:p>
                      <a:pPr algn="ctr"/>
                      <a:r>
                        <a:rPr lang="ms-MY" sz="1500" b="0" dirty="0">
                          <a:solidFill>
                            <a:schemeClr val="tx1"/>
                          </a:solidFill>
                          <a:latin typeface="Arial" panose="020B0604020202020204" pitchFamily="34" charset="0"/>
                          <a:cs typeface="Arial" panose="020B0604020202020204" pitchFamily="34" charset="0"/>
                        </a:rPr>
                        <a:t>30</a:t>
                      </a:r>
                    </a:p>
                  </a:txBody>
                  <a:tcPr marL="91427" marR="91427" marT="45735" marB="45735" anchor="ct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Nur Baiti Binti Mohd Halil</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841121-10-5906</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System</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29" marR="91429" marT="45735" marB="45735" anchor="ctr" horzOverflow="overflow"/>
                </a:tc>
                <a:extLst>
                  <a:ext uri="{0D108BD9-81ED-4DB2-BD59-A6C34878D82A}">
                    <a16:rowId xmlns="" xmlns:a16="http://schemas.microsoft.com/office/drawing/2014/main" val="10005"/>
                  </a:ext>
                </a:extLst>
              </a:tr>
              <a:tr h="290086">
                <a:tc>
                  <a:txBody>
                    <a:bodyPr/>
                    <a:lstStyle/>
                    <a:p>
                      <a:pPr algn="ctr"/>
                      <a:r>
                        <a:rPr lang="ms-MY" sz="1500" b="0" dirty="0">
                          <a:solidFill>
                            <a:schemeClr val="tx1"/>
                          </a:solidFill>
                          <a:latin typeface="Arial" panose="020B0604020202020204" pitchFamily="34" charset="0"/>
                          <a:cs typeface="Arial" panose="020B0604020202020204" pitchFamily="34" charset="0"/>
                        </a:rPr>
                        <a:t>31</a:t>
                      </a:r>
                    </a:p>
                  </a:txBody>
                  <a:tcPr marL="91427" marR="91427" marT="45735" marB="45735" anchor="ct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Yusri Bin Dahdi</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811004-05-5455</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Powerplant</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29" marR="91429" marT="45735" marB="45735" anchor="ctr" horzOverflow="overflow"/>
                </a:tc>
                <a:extLst>
                  <a:ext uri="{0D108BD9-81ED-4DB2-BD59-A6C34878D82A}">
                    <a16:rowId xmlns="" xmlns:a16="http://schemas.microsoft.com/office/drawing/2014/main" val="10006"/>
                  </a:ext>
                </a:extLst>
              </a:tr>
              <a:tr h="290086">
                <a:tc>
                  <a:txBody>
                    <a:bodyPr/>
                    <a:lstStyle/>
                    <a:p>
                      <a:pPr algn="ctr"/>
                      <a:r>
                        <a:rPr lang="ms-MY" sz="1500" b="0" dirty="0">
                          <a:solidFill>
                            <a:schemeClr val="tx1"/>
                          </a:solidFill>
                          <a:latin typeface="Arial" panose="020B0604020202020204" pitchFamily="34" charset="0"/>
                          <a:cs typeface="Arial" panose="020B0604020202020204" pitchFamily="34" charset="0"/>
                        </a:rPr>
                        <a:t>32</a:t>
                      </a:r>
                    </a:p>
                  </a:txBody>
                  <a:tcPr marL="91427" marR="91427" marT="45735" marB="45735" anchor="ct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Azlina Binti Mohd Ali</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810712-10-5682</a:t>
                      </a: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s-MY" sz="1500" b="0" u="none" strike="noStrike" cap="none" normalizeH="0" baseline="0" dirty="0">
                          <a:ln>
                            <a:noFill/>
                          </a:ln>
                          <a:solidFill>
                            <a:schemeClr val="tx1"/>
                          </a:solidFill>
                          <a:effectLst/>
                          <a:latin typeface="Arial" panose="020B0604020202020204" pitchFamily="34" charset="0"/>
                          <a:cs typeface="Arial" panose="020B0604020202020204" pitchFamily="34" charset="0"/>
                        </a:rPr>
                        <a:t>Maintenance &amp; records</a:t>
                      </a:r>
                      <a:endPar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s-MY"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UniKL MIAT</a:t>
                      </a:r>
                    </a:p>
                  </a:txBody>
                  <a:tcPr marL="91429" marR="91429" marT="45735" marB="45735" anchor="ctr" horzOverflow="overflow"/>
                </a:tc>
                <a:extLst>
                  <a:ext uri="{0D108BD9-81ED-4DB2-BD59-A6C34878D82A}">
                    <a16:rowId xmlns="" xmlns:a16="http://schemas.microsoft.com/office/drawing/2014/main" val="10007"/>
                  </a:ext>
                </a:extLst>
              </a:tr>
              <a:tr h="290086">
                <a:tc>
                  <a:txBody>
                    <a:bodyPr/>
                    <a:lstStyle/>
                    <a:p>
                      <a:pPr algn="ctr"/>
                      <a:r>
                        <a:rPr lang="ms-MY" sz="1500" b="0" dirty="0" smtClean="0">
                          <a:solidFill>
                            <a:schemeClr val="tx1"/>
                          </a:solidFill>
                          <a:latin typeface="Arial" panose="020B0604020202020204" pitchFamily="34" charset="0"/>
                          <a:cs typeface="Arial" panose="020B0604020202020204" pitchFamily="34" charset="0"/>
                        </a:rPr>
                        <a:t>33</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l"/>
                      <a:r>
                        <a:rPr lang="ms-MY" sz="1500" b="0" dirty="0" smtClean="0">
                          <a:solidFill>
                            <a:schemeClr val="tx1"/>
                          </a:solidFill>
                          <a:latin typeface="Arial" panose="020B0604020202020204" pitchFamily="34" charset="0"/>
                          <a:cs typeface="Arial" panose="020B0604020202020204" pitchFamily="34" charset="0"/>
                        </a:rPr>
                        <a:t>Ahmad Hafizi bin Zuriadi</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b="0" dirty="0" smtClean="0">
                          <a:solidFill>
                            <a:schemeClr val="tx1"/>
                          </a:solidFill>
                          <a:latin typeface="Arial" panose="020B0604020202020204" pitchFamily="34" charset="0"/>
                          <a:cs typeface="Arial" panose="020B0604020202020204" pitchFamily="34" charset="0"/>
                        </a:rPr>
                        <a:t>881209-08-6363</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b="0" dirty="0" smtClean="0">
                          <a:solidFill>
                            <a:schemeClr val="tx1"/>
                          </a:solidFill>
                          <a:latin typeface="Arial" panose="020B0604020202020204" pitchFamily="34" charset="0"/>
                          <a:cs typeface="Arial" panose="020B0604020202020204" pitchFamily="34" charset="0"/>
                        </a:rPr>
                        <a:t>Fight</a:t>
                      </a:r>
                      <a:r>
                        <a:rPr lang="ms-MY" sz="1500" b="0" baseline="0" dirty="0" smtClean="0">
                          <a:solidFill>
                            <a:schemeClr val="tx1"/>
                          </a:solidFill>
                          <a:latin typeface="Arial" panose="020B0604020202020204" pitchFamily="34" charset="0"/>
                          <a:cs typeface="Arial" panose="020B0604020202020204" pitchFamily="34" charset="0"/>
                        </a:rPr>
                        <a:t> Recorder Analysis</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b="0" dirty="0" smtClean="0">
                          <a:solidFill>
                            <a:schemeClr val="tx1"/>
                          </a:solidFill>
                          <a:latin typeface="Arial" panose="020B0604020202020204" pitchFamily="34" charset="0"/>
                          <a:cs typeface="Arial" panose="020B0604020202020204" pitchFamily="34" charset="0"/>
                        </a:rPr>
                        <a:t>G-7</a:t>
                      </a:r>
                      <a:endParaRPr lang="ms-MY" sz="1500" b="0" dirty="0">
                        <a:solidFill>
                          <a:schemeClr val="tx1"/>
                        </a:solidFill>
                        <a:latin typeface="Arial" panose="020B0604020202020204" pitchFamily="34" charset="0"/>
                        <a:cs typeface="Arial" panose="020B0604020202020204" pitchFamily="34" charset="0"/>
                      </a:endParaRPr>
                    </a:p>
                  </a:txBody>
                  <a:tcPr marL="91427" marR="91427" marT="45735" marB="45735" anchor="ctr"/>
                </a:tc>
                <a:extLst>
                  <a:ext uri="{0D108BD9-81ED-4DB2-BD59-A6C34878D82A}">
                    <a16:rowId xmlns="" xmlns:a16="http://schemas.microsoft.com/office/drawing/2014/main" val="10008"/>
                  </a:ext>
                </a:extLst>
              </a:tr>
              <a:tr h="463108">
                <a:tc>
                  <a:txBody>
                    <a:bodyPr/>
                    <a:lstStyle/>
                    <a:p>
                      <a:pPr algn="ctr"/>
                      <a:r>
                        <a:rPr lang="ms-MY" sz="1500" dirty="0" smtClean="0">
                          <a:latin typeface="Arial" panose="020B0604020202020204" pitchFamily="34" charset="0"/>
                          <a:cs typeface="Arial" panose="020B0604020202020204" pitchFamily="34" charset="0"/>
                        </a:rPr>
                        <a:t>34</a:t>
                      </a:r>
                      <a:endParaRPr lang="ms-MY" sz="1500" dirty="0">
                        <a:latin typeface="Arial" panose="020B0604020202020204" pitchFamily="34" charset="0"/>
                        <a:cs typeface="Arial" panose="020B0604020202020204" pitchFamily="34" charset="0"/>
                      </a:endParaRPr>
                    </a:p>
                  </a:txBody>
                  <a:tcPr marL="91427" marR="91427" marT="45735" marB="45735" anchor="ctr"/>
                </a:tc>
                <a:tc>
                  <a:txBody>
                    <a:bodyPr/>
                    <a:lstStyle/>
                    <a:p>
                      <a:pPr algn="l"/>
                      <a:r>
                        <a:rPr lang="ms-MY" sz="1500" dirty="0" smtClean="0">
                          <a:latin typeface="Arial" panose="020B0604020202020204" pitchFamily="34" charset="0"/>
                          <a:cs typeface="Arial" panose="020B0604020202020204" pitchFamily="34" charset="0"/>
                        </a:rPr>
                        <a:t>Ameer Darwiess bin Amran</a:t>
                      </a:r>
                      <a:endParaRPr lang="ms-MY" sz="1500" dirty="0">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dirty="0" smtClean="0">
                          <a:latin typeface="Arial" panose="020B0604020202020204" pitchFamily="34" charset="0"/>
                          <a:cs typeface="Arial" panose="020B0604020202020204" pitchFamily="34" charset="0"/>
                        </a:rPr>
                        <a:t>941129-03-5349</a:t>
                      </a:r>
                      <a:endParaRPr lang="ms-MY" sz="1500" dirty="0">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dirty="0" smtClean="0">
                          <a:latin typeface="Arial" panose="020B0604020202020204" pitchFamily="34" charset="0"/>
                          <a:cs typeface="Arial" panose="020B0604020202020204" pitchFamily="34" charset="0"/>
                        </a:rPr>
                        <a:t>Fight Recorder Analysis</a:t>
                      </a:r>
                    </a:p>
                    <a:p>
                      <a:pPr algn="ctr"/>
                      <a:endParaRPr lang="ms-MY" sz="1500" dirty="0">
                        <a:latin typeface="Arial" panose="020B0604020202020204" pitchFamily="34" charset="0"/>
                        <a:cs typeface="Arial" panose="020B0604020202020204" pitchFamily="34" charset="0"/>
                      </a:endParaRPr>
                    </a:p>
                  </a:txBody>
                  <a:tcPr marL="91427" marR="91427" marT="45735" marB="45735" anchor="ctr"/>
                </a:tc>
                <a:tc>
                  <a:txBody>
                    <a:bodyPr/>
                    <a:lstStyle/>
                    <a:p>
                      <a:pPr algn="ctr"/>
                      <a:r>
                        <a:rPr lang="ms-MY" sz="1500" dirty="0" smtClean="0">
                          <a:latin typeface="Arial" panose="020B0604020202020204" pitchFamily="34" charset="0"/>
                          <a:cs typeface="Arial" panose="020B0604020202020204" pitchFamily="34" charset="0"/>
                        </a:rPr>
                        <a:t>Sepang Aerospace Engineering (SAE)</a:t>
                      </a:r>
                      <a:endParaRPr lang="ms-MY" sz="1500" dirty="0">
                        <a:latin typeface="Arial" panose="020B0604020202020204" pitchFamily="34" charset="0"/>
                        <a:cs typeface="Arial" panose="020B0604020202020204" pitchFamily="34" charset="0"/>
                      </a:endParaRPr>
                    </a:p>
                  </a:txBody>
                  <a:tcPr marL="91427" marR="91427" marT="45735" marB="45735" anchor="ctr"/>
                </a:tc>
                <a:extLst>
                  <a:ext uri="{0D108BD9-81ED-4DB2-BD59-A6C34878D82A}">
                    <a16:rowId xmlns="" xmlns:a16="http://schemas.microsoft.com/office/drawing/2014/main" val="10009"/>
                  </a:ext>
                </a:extLst>
              </a:tr>
              <a:tr h="277526">
                <a:tc>
                  <a:txBody>
                    <a:bodyPr/>
                    <a:lstStyle/>
                    <a:p>
                      <a:pPr algn="ctr"/>
                      <a:r>
                        <a:rPr lang="ms-MY" sz="1500" dirty="0" smtClean="0">
                          <a:latin typeface="Arial" panose="020B0604020202020204" pitchFamily="34" charset="0"/>
                          <a:cs typeface="Arial" panose="020B0604020202020204" pitchFamily="34" charset="0"/>
                        </a:rPr>
                        <a:t>35</a:t>
                      </a:r>
                      <a:endParaRPr lang="ms-MY" sz="1500" dirty="0">
                        <a:latin typeface="Arial" panose="020B0604020202020204" pitchFamily="34" charset="0"/>
                        <a:cs typeface="Arial" panose="020B0604020202020204" pitchFamily="34" charset="0"/>
                      </a:endParaRPr>
                    </a:p>
                  </a:txBody>
                  <a:tcPr marL="91427" marR="91427" marT="45735" marB="45735" anchor="ctr"/>
                </a:tc>
                <a:tc>
                  <a:txBody>
                    <a:bodyPr/>
                    <a:lstStyle/>
                    <a:p>
                      <a:pPr algn="l"/>
                      <a:r>
                        <a:rPr lang="ms-MY" sz="1500" dirty="0" smtClean="0">
                          <a:latin typeface="Arial" panose="020B0604020202020204" pitchFamily="34" charset="0"/>
                          <a:cs typeface="Arial" panose="020B0604020202020204" pitchFamily="34" charset="0"/>
                        </a:rPr>
                        <a:t>Khairol Azuan bin Ali</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740121-10-5831</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Airworthiness</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AIROD Sdn Bhd</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extLst>
                  <a:ext uri="{0D108BD9-81ED-4DB2-BD59-A6C34878D82A}">
                    <a16:rowId xmlns="" xmlns:a16="http://schemas.microsoft.com/office/drawing/2014/main" val="10010"/>
                  </a:ext>
                </a:extLst>
              </a:tr>
              <a:tr h="299467">
                <a:tc>
                  <a:txBody>
                    <a:bodyPr/>
                    <a:lstStyle/>
                    <a:p>
                      <a:pPr algn="ctr"/>
                      <a:r>
                        <a:rPr lang="ms-MY" sz="1500" dirty="0" smtClean="0">
                          <a:latin typeface="Arial" panose="020B0604020202020204" pitchFamily="34" charset="0"/>
                          <a:cs typeface="Arial" panose="020B0604020202020204" pitchFamily="34" charset="0"/>
                        </a:rPr>
                        <a:t>36</a:t>
                      </a:r>
                      <a:endParaRPr lang="ms-MY" sz="1500" dirty="0">
                        <a:latin typeface="Arial" panose="020B0604020202020204" pitchFamily="34" charset="0"/>
                        <a:cs typeface="Arial" panose="020B0604020202020204" pitchFamily="34" charset="0"/>
                      </a:endParaRPr>
                    </a:p>
                  </a:txBody>
                  <a:tcPr marL="91427" marR="91427" marT="45735" marB="45735" anchor="ctr"/>
                </a:tc>
                <a:tc>
                  <a:txBody>
                    <a:bodyPr/>
                    <a:lstStyle/>
                    <a:p>
                      <a:pPr algn="l"/>
                      <a:r>
                        <a:rPr lang="ms-MY" sz="1500" dirty="0" smtClean="0">
                          <a:latin typeface="Arial" panose="020B0604020202020204" pitchFamily="34" charset="0"/>
                          <a:cs typeface="Arial" panose="020B0604020202020204" pitchFamily="34" charset="0"/>
                        </a:rPr>
                        <a:t>Ts Liew Chee Leong</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700720-10-5925</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Airworthiness</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SR Aviation Sdn</a:t>
                      </a:r>
                      <a:r>
                        <a:rPr lang="ms-MY" sz="1500" baseline="0" dirty="0" smtClean="0">
                          <a:latin typeface="Arial" panose="020B0604020202020204" pitchFamily="34" charset="0"/>
                          <a:cs typeface="Arial" panose="020B0604020202020204" pitchFamily="34" charset="0"/>
                        </a:rPr>
                        <a:t> Bhd</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extLst>
                  <a:ext uri="{0D108BD9-81ED-4DB2-BD59-A6C34878D82A}">
                    <a16:rowId xmlns="" xmlns:a16="http://schemas.microsoft.com/office/drawing/2014/main" val="10011"/>
                  </a:ext>
                </a:extLst>
              </a:tr>
              <a:tr h="299467">
                <a:tc>
                  <a:txBody>
                    <a:bodyPr/>
                    <a:lstStyle/>
                    <a:p>
                      <a:pPr algn="ctr"/>
                      <a:r>
                        <a:rPr lang="ms-MY" sz="1500" dirty="0" smtClean="0">
                          <a:latin typeface="Arial" panose="020B0604020202020204" pitchFamily="34" charset="0"/>
                          <a:cs typeface="Arial" panose="020B0604020202020204" pitchFamily="34" charset="0"/>
                        </a:rPr>
                        <a:t>37</a:t>
                      </a:r>
                      <a:endParaRPr lang="ms-MY" sz="1500" dirty="0">
                        <a:latin typeface="Arial" panose="020B0604020202020204" pitchFamily="34" charset="0"/>
                        <a:cs typeface="Arial" panose="020B0604020202020204" pitchFamily="34" charset="0"/>
                      </a:endParaRPr>
                    </a:p>
                  </a:txBody>
                  <a:tcPr marL="91427" marR="91427" marT="45735" marB="45735" anchor="ctr"/>
                </a:tc>
                <a:tc>
                  <a:txBody>
                    <a:bodyPr/>
                    <a:lstStyle/>
                    <a:p>
                      <a:pPr algn="l"/>
                      <a:r>
                        <a:rPr lang="ms-MY" sz="1500" dirty="0" smtClean="0">
                          <a:latin typeface="Arial" panose="020B0604020202020204" pitchFamily="34" charset="0"/>
                          <a:cs typeface="Arial" panose="020B0604020202020204" pitchFamily="34" charset="0"/>
                        </a:rPr>
                        <a:t>Harvinder Singh</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821002-14-5421</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Power Plant</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tc>
                  <a:txBody>
                    <a:bodyPr/>
                    <a:lstStyle/>
                    <a:p>
                      <a:pPr algn="ctr"/>
                      <a:r>
                        <a:rPr lang="ms-MY" sz="1500" dirty="0" smtClean="0">
                          <a:latin typeface="Arial" panose="020B0604020202020204" pitchFamily="34" charset="0"/>
                          <a:cs typeface="Arial" panose="020B0604020202020204" pitchFamily="34" charset="0"/>
                        </a:rPr>
                        <a:t>AAT</a:t>
                      </a:r>
                      <a:r>
                        <a:rPr lang="ms-MY" sz="1500" baseline="0" dirty="0" smtClean="0">
                          <a:latin typeface="Arial" panose="020B0604020202020204" pitchFamily="34" charset="0"/>
                          <a:cs typeface="Arial" panose="020B0604020202020204" pitchFamily="34" charset="0"/>
                        </a:rPr>
                        <a:t> Sdn Bhd</a:t>
                      </a:r>
                      <a:endParaRPr lang="ms-MY" sz="1500" dirty="0">
                        <a:latin typeface="Arial" panose="020B0604020202020204" pitchFamily="34" charset="0"/>
                        <a:cs typeface="Arial" panose="020B0604020202020204" pitchFamily="34" charset="0"/>
                      </a:endParaRPr>
                    </a:p>
                  </a:txBody>
                  <a:tcPr marL="91429" marR="91429" marT="45735" marB="45735" anchor="ctr" horzOverflow="overflow"/>
                </a:tc>
                <a:extLst>
                  <a:ext uri="{0D108BD9-81ED-4DB2-BD59-A6C34878D82A}">
                    <a16:rowId xmlns="" xmlns:a16="http://schemas.microsoft.com/office/drawing/2014/main" val="333797243"/>
                  </a:ext>
                </a:extLst>
              </a:tr>
            </a:tbl>
          </a:graphicData>
        </a:graphic>
      </p:graphicFrame>
      <p:sp>
        <p:nvSpPr>
          <p:cNvPr id="23634" name="TextBox 5">
            <a:extLst>
              <a:ext uri="{FF2B5EF4-FFF2-40B4-BE49-F238E27FC236}">
                <a16:creationId xmlns="" xmlns:a16="http://schemas.microsoft.com/office/drawing/2014/main" id="{578D45DD-D391-4D8A-B9F9-5312043D6A25}"/>
              </a:ext>
            </a:extLst>
          </p:cNvPr>
          <p:cNvSpPr txBox="1">
            <a:spLocks noChangeArrowheads="1"/>
          </p:cNvSpPr>
          <p:nvPr/>
        </p:nvSpPr>
        <p:spPr bwMode="auto">
          <a:xfrm>
            <a:off x="1631504" y="594380"/>
            <a:ext cx="9456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ms-MY" altLang="ms-MY" sz="2800" b="1" dirty="0">
                <a:solidFill>
                  <a:srgbClr val="0000FF"/>
                </a:solidFill>
              </a:rPr>
              <a:t>VOLUNTEERS FOR AAIB SPECIAL INVESTIGATORS</a:t>
            </a:r>
          </a:p>
        </p:txBody>
      </p:sp>
      <p:pic>
        <p:nvPicPr>
          <p:cNvPr id="23635" name="Picture 5">
            <a:extLst>
              <a:ext uri="{FF2B5EF4-FFF2-40B4-BE49-F238E27FC236}">
                <a16:creationId xmlns="" xmlns:a16="http://schemas.microsoft.com/office/drawing/2014/main" id="{75D4E673-62F4-447B-A2AF-DBF77A8B49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088"/>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481" y="2204864"/>
            <a:ext cx="3384375" cy="1584176"/>
          </a:xfrm>
        </p:spPr>
        <p:txBody>
          <a:bodyPr>
            <a:normAutofit/>
          </a:bodyPr>
          <a:lstStyle/>
          <a:p>
            <a:r>
              <a:rPr lang="ms-MY" sz="3200" b="1" dirty="0" smtClean="0">
                <a:solidFill>
                  <a:srgbClr val="0000FF"/>
                </a:solidFill>
              </a:rPr>
              <a:t>INVESTIGATION</a:t>
            </a:r>
            <a:br>
              <a:rPr lang="ms-MY" sz="3200" b="1" dirty="0" smtClean="0">
                <a:solidFill>
                  <a:srgbClr val="0000FF"/>
                </a:solidFill>
              </a:rPr>
            </a:br>
            <a:r>
              <a:rPr lang="ms-MY" sz="3200" b="1" dirty="0" smtClean="0">
                <a:solidFill>
                  <a:srgbClr val="0000FF"/>
                </a:solidFill>
              </a:rPr>
              <a:t> PHASES</a:t>
            </a:r>
            <a:endParaRPr lang="ms-MY" sz="3200" b="1" dirty="0">
              <a:solidFill>
                <a:srgbClr val="0000FF"/>
              </a:solidFill>
            </a:endParaRPr>
          </a:p>
        </p:txBody>
      </p:sp>
      <p:sp>
        <p:nvSpPr>
          <p:cNvPr id="3" name="Content Placeholder 2"/>
          <p:cNvSpPr>
            <a:spLocks noGrp="1"/>
          </p:cNvSpPr>
          <p:nvPr>
            <p:ph idx="1"/>
          </p:nvPr>
        </p:nvSpPr>
        <p:spPr>
          <a:xfrm>
            <a:off x="5262033" y="685799"/>
            <a:ext cx="6240990" cy="5623521"/>
          </a:xfrm>
        </p:spPr>
        <p:txBody>
          <a:bodyPr>
            <a:normAutofit/>
          </a:bodyPr>
          <a:lstStyle/>
          <a:p>
            <a:r>
              <a:rPr lang="ms-MY" sz="3200" dirty="0" smtClean="0"/>
              <a:t>Notification </a:t>
            </a:r>
            <a:r>
              <a:rPr lang="ms-MY" sz="3200" smtClean="0"/>
              <a:t>/ Preparation Phase</a:t>
            </a:r>
            <a:endParaRPr lang="ms-MY" sz="3200" dirty="0" smtClean="0"/>
          </a:p>
          <a:p>
            <a:r>
              <a:rPr lang="ms-MY" sz="3200" dirty="0" smtClean="0"/>
              <a:t>Field Investigation </a:t>
            </a:r>
            <a:r>
              <a:rPr lang="ms-MY" sz="3200" dirty="0"/>
              <a:t>P</a:t>
            </a:r>
            <a:r>
              <a:rPr lang="ms-MY" sz="3200" dirty="0" smtClean="0"/>
              <a:t>hase</a:t>
            </a:r>
          </a:p>
          <a:p>
            <a:r>
              <a:rPr lang="ms-MY" sz="3200" dirty="0" smtClean="0"/>
              <a:t>Documentation Phase</a:t>
            </a:r>
          </a:p>
          <a:p>
            <a:endParaRPr lang="ms-MY" sz="3200" dirty="0"/>
          </a:p>
        </p:txBody>
      </p:sp>
    </p:spTree>
    <p:extLst>
      <p:ext uri="{BB962C8B-B14F-4D97-AF65-F5344CB8AC3E}">
        <p14:creationId xmlns:p14="http://schemas.microsoft.com/office/powerpoint/2010/main" val="1272763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578" name="Title 1">
            <a:extLst>
              <a:ext uri="{FF2B5EF4-FFF2-40B4-BE49-F238E27FC236}">
                <a16:creationId xmlns="" xmlns:a16="http://schemas.microsoft.com/office/drawing/2014/main" id="{0F1965E5-8B42-49A5-B737-94BCC5AECBE2}"/>
              </a:ext>
            </a:extLst>
          </p:cNvPr>
          <p:cNvSpPr>
            <a:spLocks noGrp="1"/>
          </p:cNvSpPr>
          <p:nvPr>
            <p:ph type="title"/>
          </p:nvPr>
        </p:nvSpPr>
        <p:spPr>
          <a:xfrm>
            <a:off x="683609" y="764372"/>
            <a:ext cx="3173688" cy="5216013"/>
          </a:xfrm>
        </p:spPr>
        <p:txBody>
          <a:bodyPr>
            <a:normAutofit/>
          </a:bodyPr>
          <a:lstStyle/>
          <a:p>
            <a:pPr algn="l"/>
            <a:r>
              <a:rPr lang="ms-MY" altLang="ms-MY" sz="3100" b="1" dirty="0">
                <a:ln>
                  <a:noFill/>
                </a:ln>
                <a:solidFill>
                  <a:srgbClr val="0000FF"/>
                </a:solidFill>
                <a:latin typeface="Arial" panose="020B0604020202020204" pitchFamily="34" charset="0"/>
                <a:cs typeface="Arial" panose="020B0604020202020204" pitchFamily="34" charset="0"/>
              </a:rPr>
              <a:t>NOTIFICATION PREPARATIONPHASE </a:t>
            </a:r>
          </a:p>
        </p:txBody>
      </p:sp>
      <p:cxnSp>
        <p:nvCxnSpPr>
          <p:cNvPr id="75" name="Straight Connector 74">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579" name="Content Placeholder 2">
            <a:extLst>
              <a:ext uri="{FF2B5EF4-FFF2-40B4-BE49-F238E27FC236}">
                <a16:creationId xmlns="" xmlns:a16="http://schemas.microsoft.com/office/drawing/2014/main" id="{F0E95D5E-43EA-46FB-A35E-BA4937C20CE5}"/>
              </a:ext>
            </a:extLst>
          </p:cNvPr>
          <p:cNvSpPr>
            <a:spLocks noGrp="1"/>
          </p:cNvSpPr>
          <p:nvPr>
            <p:ph idx="1"/>
          </p:nvPr>
        </p:nvSpPr>
        <p:spPr>
          <a:xfrm>
            <a:off x="4370138" y="764372"/>
            <a:ext cx="7086600" cy="5216013"/>
          </a:xfrm>
        </p:spPr>
        <p:txBody>
          <a:bodyPr anchor="ctr">
            <a:normAutofit/>
          </a:bodyPr>
          <a:lstStyle/>
          <a:p>
            <a:pPr eaLnBrk="1" hangingPunct="1">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PIC</a:t>
            </a:r>
            <a:r>
              <a:rPr lang="en-GB" altLang="ms-MY" sz="2000" b="1" dirty="0">
                <a:latin typeface="Arial" panose="020B0604020202020204" pitchFamily="34" charset="0"/>
                <a:cs typeface="Arial" panose="020B0604020202020204" pitchFamily="34" charset="0"/>
              </a:rPr>
              <a:t>/</a:t>
            </a:r>
            <a:r>
              <a:rPr lang="en-GB" altLang="ms-MY" sz="2000" dirty="0">
                <a:latin typeface="Arial" panose="020B0604020202020204" pitchFamily="34" charset="0"/>
                <a:cs typeface="Arial" panose="020B0604020202020204" pitchFamily="34" charset="0"/>
              </a:rPr>
              <a:t>Owner/Operator or Hirer notify accident or incident  immediately to AAIB - MOT Directives para 2</a:t>
            </a:r>
          </a:p>
          <a:p>
            <a:pPr eaLnBrk="1" hangingPunct="1">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Notify </a:t>
            </a:r>
            <a:r>
              <a:rPr lang="en-GB" altLang="ms-MY" sz="2000" dirty="0" smtClean="0">
                <a:latin typeface="Arial" panose="020B0604020202020204" pitchFamily="34" charset="0"/>
                <a:cs typeface="Arial" panose="020B0604020202020204" pitchFamily="34" charset="0"/>
              </a:rPr>
              <a:t>YBM ( when necessary)</a:t>
            </a:r>
            <a:endParaRPr lang="en-GB" altLang="ms-MY" sz="2000" dirty="0">
              <a:latin typeface="Arial" panose="020B0604020202020204" pitchFamily="34" charset="0"/>
              <a:cs typeface="Arial" panose="020B0604020202020204" pitchFamily="34" charset="0"/>
            </a:endParaRPr>
          </a:p>
          <a:p>
            <a:pPr eaLnBrk="1" hangingPunct="1">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Setting up of Aircraft Accident Investigation team</a:t>
            </a:r>
            <a:endParaRPr lang="ms-MY" altLang="ms-MY" sz="2000" dirty="0">
              <a:latin typeface="Arial" panose="020B0604020202020204" pitchFamily="34" charset="0"/>
              <a:cs typeface="Arial" panose="020B0604020202020204" pitchFamily="34" charset="0"/>
            </a:endParaRPr>
          </a:p>
          <a:p>
            <a:pPr eaLnBrk="1" hangingPunct="1">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Nomination of Inspector-In-Charge (IIC) </a:t>
            </a:r>
          </a:p>
          <a:p>
            <a:pPr eaLnBrk="1" hangingPunct="1">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Notification of accident to state of operator, manufacturer, registry, design and etc. as per ICAO Annex 13 by IIC/CI and Invite States and Interested Parties as Accredited Representatives (AR)</a:t>
            </a:r>
          </a:p>
          <a:p>
            <a:pPr eaLnBrk="1" hangingPunct="1">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Investigation planning and initial action by IIC preparation (Go Kit)</a:t>
            </a:r>
            <a:endParaRPr lang="ms-MY" altLang="ms-MY" sz="2000" dirty="0">
              <a:latin typeface="Arial" panose="020B0604020202020204" pitchFamily="34" charset="0"/>
              <a:cs typeface="Arial" panose="020B0604020202020204" pitchFamily="34" charset="0"/>
            </a:endParaRPr>
          </a:p>
        </p:txBody>
      </p:sp>
      <p:pic>
        <p:nvPicPr>
          <p:cNvPr id="24580" name="Picture 4">
            <a:extLst>
              <a:ext uri="{FF2B5EF4-FFF2-40B4-BE49-F238E27FC236}">
                <a16:creationId xmlns="" xmlns:a16="http://schemas.microsoft.com/office/drawing/2014/main" id="{B7BEEDA9-336C-4AD2-9C97-EE3FD5A811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602" name="Title 1">
            <a:extLst>
              <a:ext uri="{FF2B5EF4-FFF2-40B4-BE49-F238E27FC236}">
                <a16:creationId xmlns="" xmlns:a16="http://schemas.microsoft.com/office/drawing/2014/main" id="{AB0C2554-3F3A-4650-AFB4-5866846D7B87}"/>
              </a:ext>
            </a:extLst>
          </p:cNvPr>
          <p:cNvSpPr>
            <a:spLocks noGrp="1"/>
          </p:cNvSpPr>
          <p:nvPr>
            <p:ph type="title"/>
          </p:nvPr>
        </p:nvSpPr>
        <p:spPr>
          <a:xfrm>
            <a:off x="683609" y="764372"/>
            <a:ext cx="3173688" cy="5216013"/>
          </a:xfrm>
        </p:spPr>
        <p:txBody>
          <a:bodyPr>
            <a:normAutofit/>
          </a:bodyPr>
          <a:lstStyle/>
          <a:p>
            <a:pPr algn="l"/>
            <a:r>
              <a:rPr lang="ms-MY" altLang="en-US" sz="2800" b="1" dirty="0" smtClean="0">
                <a:ln>
                  <a:noFill/>
                </a:ln>
                <a:solidFill>
                  <a:srgbClr val="0000FF"/>
                </a:solidFill>
                <a:latin typeface="Arial" panose="020B0604020202020204" pitchFamily="34" charset="0"/>
                <a:ea typeface="Segoe UI Black" panose="020B0A02040204020203" pitchFamily="34" charset="0"/>
                <a:cs typeface="Arial" panose="020B0604020202020204" pitchFamily="34" charset="0"/>
              </a:rPr>
              <a:t>INVESTIGATION </a:t>
            </a:r>
            <a:r>
              <a:rPr lang="ms-MY" altLang="en-US" sz="2800" b="1" dirty="0">
                <a:ln>
                  <a:noFill/>
                </a:ln>
                <a:solidFill>
                  <a:srgbClr val="0000FF"/>
                </a:solidFill>
                <a:latin typeface="Arial" panose="020B0604020202020204" pitchFamily="34" charset="0"/>
                <a:ea typeface="Segoe UI Black" panose="020B0A02040204020203" pitchFamily="34" charset="0"/>
                <a:cs typeface="Arial" panose="020B0604020202020204" pitchFamily="34" charset="0"/>
              </a:rPr>
              <a:t>PHASE</a:t>
            </a:r>
          </a:p>
        </p:txBody>
      </p:sp>
      <p:cxnSp>
        <p:nvCxnSpPr>
          <p:cNvPr id="138" name="Straight Connector 137">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651" name="Content Placeholder 2">
            <a:extLst>
              <a:ext uri="{FF2B5EF4-FFF2-40B4-BE49-F238E27FC236}">
                <a16:creationId xmlns="" xmlns:a16="http://schemas.microsoft.com/office/drawing/2014/main" id="{18B94515-4F80-4125-B951-C65A76AA711F}"/>
              </a:ext>
            </a:extLst>
          </p:cNvPr>
          <p:cNvSpPr>
            <a:spLocks noGrp="1"/>
          </p:cNvSpPr>
          <p:nvPr>
            <p:ph idx="1"/>
          </p:nvPr>
        </p:nvSpPr>
        <p:spPr>
          <a:xfrm>
            <a:off x="4370137" y="764372"/>
            <a:ext cx="7270473" cy="5400932"/>
          </a:xfrm>
        </p:spPr>
        <p:txBody>
          <a:bodyPr anchor="ctr">
            <a:normAutofit/>
          </a:bodyPr>
          <a:lstStyle/>
          <a:p>
            <a:pPr marL="0" indent="0">
              <a:lnSpc>
                <a:spcPct val="90000"/>
              </a:lnSpc>
              <a:buClr>
                <a:srgbClr val="0000FF"/>
              </a:buClr>
              <a:buFont typeface="Arial" charset="0"/>
              <a:buNone/>
              <a:defRPr/>
            </a:pPr>
            <a:endParaRPr lang="ms-MY" sz="2000" b="1" dirty="0">
              <a:latin typeface="Arial" panose="020B0604020202020204" pitchFamily="34" charset="0"/>
              <a:cs typeface="Arial" panose="020B0604020202020204" pitchFamily="34" charset="0"/>
            </a:endParaRPr>
          </a:p>
          <a:p>
            <a:pPr marL="0" indent="0">
              <a:lnSpc>
                <a:spcPct val="90000"/>
              </a:lnSpc>
              <a:buClr>
                <a:srgbClr val="0000FF"/>
              </a:buClr>
              <a:buFont typeface="Arial" charset="0"/>
              <a:buNone/>
              <a:defRPr/>
            </a:pPr>
            <a:r>
              <a:rPr lang="ms-MY" sz="2000" b="1" dirty="0">
                <a:latin typeface="Arial" panose="020B0604020202020204" pitchFamily="34" charset="0"/>
                <a:cs typeface="Arial" panose="020B0604020202020204" pitchFamily="34" charset="0"/>
              </a:rPr>
              <a:t>Collecting factual data</a:t>
            </a:r>
          </a:p>
          <a:p>
            <a:pPr>
              <a:lnSpc>
                <a:spcPct val="90000"/>
              </a:lnSpc>
              <a:buClr>
                <a:srgbClr val="0000FF"/>
              </a:buClr>
              <a:buFont typeface="Wingdings" pitchFamily="2" charset="2"/>
              <a:buChar char="§"/>
              <a:defRPr/>
            </a:pPr>
            <a:r>
              <a:rPr lang="ms-MY" sz="2000" b="1" dirty="0">
                <a:latin typeface="Arial" panose="020B0604020202020204" pitchFamily="34" charset="0"/>
                <a:cs typeface="Arial" panose="020B0604020202020204" pitchFamily="34" charset="0"/>
              </a:rPr>
              <a:t>Wreckage </a:t>
            </a:r>
            <a:r>
              <a:rPr lang="ms-MY" sz="2000" dirty="0">
                <a:latin typeface="Arial" panose="020B0604020202020204" pitchFamily="34" charset="0"/>
                <a:cs typeface="Arial" panose="020B0604020202020204" pitchFamily="34" charset="0"/>
              </a:rPr>
              <a:t>– rescue operations,security, safety at crash site</a:t>
            </a:r>
            <a:endParaRPr lang="ms-MY" sz="2000" b="1" dirty="0">
              <a:latin typeface="Arial" panose="020B0604020202020204" pitchFamily="34" charset="0"/>
              <a:cs typeface="Arial" panose="020B0604020202020204" pitchFamily="34" charset="0"/>
            </a:endParaRPr>
          </a:p>
          <a:p>
            <a:pPr>
              <a:lnSpc>
                <a:spcPct val="90000"/>
              </a:lnSpc>
              <a:buClr>
                <a:srgbClr val="0000FF"/>
              </a:buClr>
              <a:buFont typeface="Wingdings" pitchFamily="2" charset="2"/>
              <a:buChar char="§"/>
              <a:defRPr/>
            </a:pPr>
            <a:r>
              <a:rPr lang="ms-MY" sz="2000" b="1" dirty="0">
                <a:latin typeface="Arial" panose="020B0604020202020204" pitchFamily="34" charset="0"/>
                <a:cs typeface="Arial" panose="020B0604020202020204" pitchFamily="34" charset="0"/>
              </a:rPr>
              <a:t>Autopsy examination (DVI) </a:t>
            </a:r>
            <a:r>
              <a:rPr lang="ms-MY" sz="2000" dirty="0">
                <a:latin typeface="Arial" panose="020B0604020202020204" pitchFamily="34" charset="0"/>
                <a:cs typeface="Arial" panose="020B0604020202020204" pitchFamily="34" charset="0"/>
              </a:rPr>
              <a:t>– complete autopsy for fatally injured crew and passenger</a:t>
            </a:r>
          </a:p>
          <a:p>
            <a:pPr>
              <a:lnSpc>
                <a:spcPct val="90000"/>
              </a:lnSpc>
              <a:buClr>
                <a:srgbClr val="0000FF"/>
              </a:buClr>
              <a:buFont typeface="Wingdings" pitchFamily="2" charset="2"/>
              <a:buChar char="§"/>
              <a:defRPr/>
            </a:pPr>
            <a:r>
              <a:rPr lang="ms-MY" sz="2000" b="1" dirty="0">
                <a:latin typeface="Arial" panose="020B0604020202020204" pitchFamily="34" charset="0"/>
                <a:cs typeface="Arial" panose="020B0604020202020204" pitchFamily="34" charset="0"/>
              </a:rPr>
              <a:t>Medical examination </a:t>
            </a:r>
            <a:r>
              <a:rPr lang="ms-MY" sz="2000" dirty="0">
                <a:latin typeface="Arial" panose="020B0604020202020204" pitchFamily="34" charset="0"/>
                <a:cs typeface="Arial" panose="020B0604020202020204" pitchFamily="34" charset="0"/>
              </a:rPr>
              <a:t>– crew, passengers and others to determine the level of physical and psychological fitness for the flight</a:t>
            </a:r>
          </a:p>
          <a:p>
            <a:pPr>
              <a:lnSpc>
                <a:spcPct val="90000"/>
              </a:lnSpc>
              <a:buClr>
                <a:srgbClr val="0000FF"/>
              </a:buClr>
              <a:buFont typeface="Wingdings" pitchFamily="2" charset="2"/>
              <a:buChar char="§"/>
              <a:defRPr/>
            </a:pPr>
            <a:r>
              <a:rPr lang="ms-MY" sz="2000" b="1" dirty="0">
                <a:latin typeface="Arial" panose="020B0604020202020204" pitchFamily="34" charset="0"/>
                <a:cs typeface="Arial" panose="020B0604020202020204" pitchFamily="34" charset="0"/>
              </a:rPr>
              <a:t>Coordination with judicial authorities</a:t>
            </a:r>
            <a:r>
              <a:rPr lang="ms-MY" sz="2000" dirty="0">
                <a:latin typeface="Arial" panose="020B0604020202020204" pitchFamily="34" charset="0"/>
                <a:cs typeface="Arial" panose="020B0604020202020204" pitchFamily="34" charset="0"/>
              </a:rPr>
              <a:t> – Possible conflict between Annex 13 investigation with Judicial investigation especially on custody of flight recorders and wreckage</a:t>
            </a:r>
          </a:p>
          <a:p>
            <a:pPr>
              <a:lnSpc>
                <a:spcPct val="90000"/>
              </a:lnSpc>
              <a:buClr>
                <a:srgbClr val="0000FF"/>
              </a:buClr>
              <a:buFont typeface="Wingdings" pitchFamily="2" charset="2"/>
              <a:buChar char="§"/>
              <a:defRPr/>
            </a:pPr>
            <a:r>
              <a:rPr lang="ms-MY" sz="2000" b="1" dirty="0">
                <a:latin typeface="Arial" panose="020B0604020202020204" pitchFamily="34" charset="0"/>
                <a:cs typeface="Arial" panose="020B0604020202020204" pitchFamily="34" charset="0"/>
              </a:rPr>
              <a:t>Protection of investigation records </a:t>
            </a:r>
            <a:r>
              <a:rPr lang="ms-MY" sz="2000" dirty="0">
                <a:latin typeface="Arial" panose="020B0604020202020204" pitchFamily="34" charset="0"/>
                <a:cs typeface="Arial" panose="020B0604020202020204" pitchFamily="34" charset="0"/>
              </a:rPr>
              <a:t>– eg Voice recording, statements, radio communication transcripts. </a:t>
            </a:r>
            <a:r>
              <a:rPr lang="ms-MY" sz="2000" i="1" dirty="0">
                <a:latin typeface="Arial" panose="020B0604020202020204" pitchFamily="34" charset="0"/>
                <a:cs typeface="Arial" panose="020B0604020202020204" pitchFamily="34" charset="0"/>
              </a:rPr>
              <a:t>,( A 13, 5.12)</a:t>
            </a:r>
          </a:p>
          <a:p>
            <a:pPr>
              <a:lnSpc>
                <a:spcPct val="90000"/>
              </a:lnSpc>
              <a:buClr>
                <a:srgbClr val="0000FF"/>
              </a:buClr>
              <a:buFont typeface="Wingdings" pitchFamily="2" charset="2"/>
              <a:buChar char="§"/>
              <a:defRPr/>
            </a:pPr>
            <a:r>
              <a:rPr lang="ms-MY" sz="2000" b="1" dirty="0">
                <a:latin typeface="Arial" panose="020B0604020202020204" pitchFamily="34" charset="0"/>
                <a:cs typeface="Arial" panose="020B0604020202020204" pitchFamily="34" charset="0"/>
              </a:rPr>
              <a:t>Securing documentations </a:t>
            </a:r>
            <a:r>
              <a:rPr lang="ms-MY" sz="2000" dirty="0">
                <a:latin typeface="Arial" panose="020B0604020202020204" pitchFamily="34" charset="0"/>
                <a:cs typeface="Arial" panose="020B0604020202020204" pitchFamily="34" charset="0"/>
              </a:rPr>
              <a:t>– to secure operational and maintenance documents relevant to the occurrence</a:t>
            </a:r>
          </a:p>
          <a:p>
            <a:pPr>
              <a:lnSpc>
                <a:spcPct val="90000"/>
              </a:lnSpc>
              <a:buFont typeface="Arial" charset="0"/>
              <a:buChar char="•"/>
              <a:defRPr/>
            </a:pPr>
            <a:endParaRPr lang="ms-MY" sz="2000" dirty="0">
              <a:latin typeface="Arial" panose="020B0604020202020204" pitchFamily="34" charset="0"/>
              <a:cs typeface="Arial" panose="020B0604020202020204" pitchFamily="34" charset="0"/>
            </a:endParaRPr>
          </a:p>
        </p:txBody>
      </p:sp>
      <p:pic>
        <p:nvPicPr>
          <p:cNvPr id="25604" name="Picture 4">
            <a:extLst>
              <a:ext uri="{FF2B5EF4-FFF2-40B4-BE49-F238E27FC236}">
                <a16:creationId xmlns="" xmlns:a16="http://schemas.microsoft.com/office/drawing/2014/main" id="{7D4EAE21-BA54-4D62-BD7D-57FE8F37B3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 xmlns:a16="http://schemas.microsoft.com/office/drawing/2014/main" id="{0ED06977-1CB3-4F47-B23B-B0564F08EFDC}"/>
              </a:ext>
            </a:extLst>
          </p:cNvPr>
          <p:cNvSpPr>
            <a:spLocks noGrp="1"/>
          </p:cNvSpPr>
          <p:nvPr>
            <p:ph type="title"/>
          </p:nvPr>
        </p:nvSpPr>
        <p:spPr>
          <a:xfrm>
            <a:off x="1309688" y="115888"/>
            <a:ext cx="10272712" cy="720725"/>
          </a:xfrm>
        </p:spPr>
        <p:txBody>
          <a:bodyPr/>
          <a:lstStyle/>
          <a:p>
            <a:r>
              <a:rPr lang="en-US" altLang="en-US" sz="2800" b="1" dirty="0">
                <a:ln>
                  <a:noFill/>
                </a:ln>
                <a:solidFill>
                  <a:srgbClr val="0000FF"/>
                </a:solidFill>
                <a:latin typeface="Arial" panose="020B0604020202020204" pitchFamily="34" charset="0"/>
                <a:cs typeface="Arial" panose="020B0604020202020204" pitchFamily="34" charset="0"/>
              </a:rPr>
              <a:t>FLIGHT RECORDERS LABORATORY </a:t>
            </a:r>
            <a:r>
              <a:rPr lang="en-US" altLang="en-US" sz="2800" b="1" dirty="0" smtClean="0">
                <a:ln>
                  <a:noFill/>
                </a:ln>
                <a:solidFill>
                  <a:srgbClr val="0000FF"/>
                </a:solidFill>
                <a:latin typeface="Arial" panose="020B0604020202020204" pitchFamily="34" charset="0"/>
                <a:cs typeface="Arial" panose="020B0604020202020204" pitchFamily="34" charset="0"/>
              </a:rPr>
              <a:t>(STRIDE)</a:t>
            </a:r>
            <a:endParaRPr lang="en-US" altLang="en-US" sz="2800" b="1" dirty="0">
              <a:ln>
                <a:noFill/>
              </a:ln>
              <a:solidFill>
                <a:srgbClr val="0000FF"/>
              </a:solidFill>
              <a:latin typeface="Arial" panose="020B0604020202020204" pitchFamily="34" charset="0"/>
              <a:cs typeface="Arial" panose="020B0604020202020204" pitchFamily="34" charset="0"/>
            </a:endParaRPr>
          </a:p>
        </p:txBody>
      </p:sp>
      <p:pic>
        <p:nvPicPr>
          <p:cNvPr id="26627" name="Picture 3">
            <a:extLst>
              <a:ext uri="{FF2B5EF4-FFF2-40B4-BE49-F238E27FC236}">
                <a16:creationId xmlns="" xmlns:a16="http://schemas.microsoft.com/office/drawing/2014/main" id="{622D611C-B3AC-4D56-9632-D64B721C89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8088" y="1841511"/>
            <a:ext cx="5076825" cy="33829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5">
            <a:extLst>
              <a:ext uri="{FF2B5EF4-FFF2-40B4-BE49-F238E27FC236}">
                <a16:creationId xmlns="" xmlns:a16="http://schemas.microsoft.com/office/drawing/2014/main" id="{FC47596D-6F7D-4A2A-A772-B4068DF760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436" y="1844824"/>
            <a:ext cx="5275263" cy="42481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 xmlns:a16="http://schemas.microsoft.com/office/drawing/2014/main" id="{31D56027-B38B-4672-BD9F-DC71BABACF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04112" y="5445224"/>
            <a:ext cx="4752528" cy="1477328"/>
          </a:xfrm>
          <a:prstGeom prst="rect">
            <a:avLst/>
          </a:prstGeom>
          <a:noFill/>
        </p:spPr>
        <p:txBody>
          <a:bodyPr wrap="square" rtlCol="0">
            <a:spAutoFit/>
          </a:bodyPr>
          <a:lstStyle/>
          <a:p>
            <a:r>
              <a:rPr lang="ms-MY" b="1" dirty="0" smtClean="0"/>
              <a:t>UNDAMAGE RECORDERS</a:t>
            </a:r>
          </a:p>
          <a:p>
            <a:pPr marL="285750" indent="-285750">
              <a:buFont typeface="Wingdings" panose="05000000000000000000" pitchFamily="2" charset="2"/>
              <a:buChar char="§"/>
            </a:pPr>
            <a:r>
              <a:rPr lang="ms-MY" dirty="0" smtClean="0"/>
              <a:t>CVR/FDR data downloading</a:t>
            </a:r>
          </a:p>
          <a:p>
            <a:pPr marL="285750" indent="-285750">
              <a:buFont typeface="Wingdings" panose="05000000000000000000" pitchFamily="2" charset="2"/>
              <a:buChar char="§"/>
            </a:pPr>
            <a:r>
              <a:rPr lang="ms-MY" dirty="0" smtClean="0"/>
              <a:t>CVR Audio Analysis and Animation</a:t>
            </a:r>
          </a:p>
          <a:p>
            <a:pPr marL="285750" indent="-285750">
              <a:buFont typeface="Wingdings" panose="05000000000000000000" pitchFamily="2" charset="2"/>
              <a:buChar char="§"/>
            </a:pPr>
            <a:r>
              <a:rPr lang="ms-MY" dirty="0" smtClean="0"/>
              <a:t>FDR Analysis workstation</a:t>
            </a:r>
          </a:p>
          <a:p>
            <a:pPr marL="285750" indent="-285750">
              <a:buFont typeface="Wingdings" panose="05000000000000000000" pitchFamily="2" charset="2"/>
              <a:buChar char="§"/>
            </a:pPr>
            <a:r>
              <a:rPr lang="ms-MY" dirty="0" smtClean="0"/>
              <a:t>Memory Access Retrieval System</a:t>
            </a:r>
            <a:endParaRPr lang="ms-MY"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309688" y="115888"/>
            <a:ext cx="10272712" cy="649287"/>
          </a:xfrm>
        </p:spPr>
        <p:txBody>
          <a:bodyPr/>
          <a:lstStyle/>
          <a:p>
            <a:r>
              <a:rPr lang="ms-MY" sz="2800" b="1" smtClean="0">
                <a:ln>
                  <a:noFill/>
                </a:ln>
                <a:solidFill>
                  <a:srgbClr val="0000FF"/>
                </a:solidFill>
                <a:latin typeface="Arial" panose="020B0604020202020204" pitchFamily="34" charset="0"/>
                <a:cs typeface="Arial" panose="020B0604020202020204" pitchFamily="34" charset="0"/>
              </a:rPr>
              <a:t>BACKGROUND</a:t>
            </a:r>
          </a:p>
        </p:txBody>
      </p:sp>
      <p:sp>
        <p:nvSpPr>
          <p:cNvPr id="3" name="Content Placeholder 2"/>
          <p:cNvSpPr>
            <a:spLocks noGrp="1"/>
          </p:cNvSpPr>
          <p:nvPr>
            <p:ph idx="1"/>
          </p:nvPr>
        </p:nvSpPr>
        <p:spPr>
          <a:xfrm>
            <a:off x="1774825" y="765175"/>
            <a:ext cx="10272713" cy="5759450"/>
          </a:xfrm>
        </p:spPr>
        <p:txBody>
          <a:bodyPr>
            <a:normAutofit lnSpcReduction="10000"/>
          </a:bodyPr>
          <a:lstStyle/>
          <a:p>
            <a:pPr marL="0" indent="0" algn="just">
              <a:buFont typeface="Arial" panose="020B0604020202020204" pitchFamily="34" charset="0"/>
              <a:buNone/>
              <a:defRPr/>
            </a:pPr>
            <a:endParaRPr lang="ms-MY" sz="2000" dirty="0" smtClean="0"/>
          </a:p>
          <a:p>
            <a:pPr marL="0" indent="0" algn="just">
              <a:buFont typeface="Arial" panose="020B0604020202020204" pitchFamily="34" charset="0"/>
              <a:buNone/>
              <a:defRPr/>
            </a:pPr>
            <a:endParaRPr lang="ms-MY" sz="2000" dirty="0"/>
          </a:p>
          <a:p>
            <a:pPr marL="0" indent="0" algn="just">
              <a:buFont typeface="Arial" panose="020B0604020202020204" pitchFamily="34" charset="0"/>
              <a:buNone/>
              <a:defRPr/>
            </a:pPr>
            <a:r>
              <a:rPr lang="ms-MY" sz="2000" dirty="0" smtClean="0">
                <a:latin typeface="Arial" panose="020B0604020202020204" pitchFamily="34" charset="0"/>
                <a:cs typeface="Arial" panose="020B0604020202020204" pitchFamily="34" charset="0"/>
              </a:rPr>
              <a:t>DCA was responsible for Air Accident Investigation prior to 2013</a:t>
            </a:r>
          </a:p>
          <a:p>
            <a:pPr marL="0" indent="0" algn="just">
              <a:buFont typeface="Arial" panose="020B0604020202020204" pitchFamily="34" charset="0"/>
              <a:buNone/>
              <a:defRPr/>
            </a:pPr>
            <a:r>
              <a:rPr lang="ms-MY" sz="2000" dirty="0" smtClean="0">
                <a:latin typeface="Arial" panose="020B0604020202020204" pitchFamily="34" charset="0"/>
                <a:cs typeface="Arial" panose="020B0604020202020204" pitchFamily="34" charset="0"/>
              </a:rPr>
              <a:t>The Chief Inspector of Air </a:t>
            </a:r>
            <a:r>
              <a:rPr lang="ms-MY" sz="2000" dirty="0">
                <a:latin typeface="Arial" panose="020B0604020202020204" pitchFamily="34" charset="0"/>
                <a:cs typeface="Arial" panose="020B0604020202020204" pitchFamily="34" charset="0"/>
              </a:rPr>
              <a:t>A</a:t>
            </a:r>
            <a:r>
              <a:rPr lang="ms-MY" sz="2000" dirty="0" smtClean="0">
                <a:latin typeface="Arial" panose="020B0604020202020204" pitchFamily="34" charset="0"/>
                <a:cs typeface="Arial" panose="020B0604020202020204" pitchFamily="34" charset="0"/>
              </a:rPr>
              <a:t>ccident was appointed by Minister of Transport;</a:t>
            </a:r>
          </a:p>
          <a:p>
            <a:pPr algn="just">
              <a:defRPr/>
            </a:pPr>
            <a:r>
              <a:rPr lang="ms-MY" sz="2000" dirty="0" smtClean="0">
                <a:latin typeface="Arial" panose="020B0604020202020204" pitchFamily="34" charset="0"/>
                <a:cs typeface="Arial" panose="020B0604020202020204" pitchFamily="34" charset="0"/>
              </a:rPr>
              <a:t>BG Omar bin Saman</a:t>
            </a:r>
          </a:p>
          <a:p>
            <a:pPr algn="just">
              <a:defRPr/>
            </a:pPr>
            <a:r>
              <a:rPr lang="ms-MY" sz="2000" dirty="0" smtClean="0">
                <a:latin typeface="Arial" panose="020B0604020202020204" pitchFamily="34" charset="0"/>
                <a:cs typeface="Arial" panose="020B0604020202020204" pitchFamily="34" charset="0"/>
              </a:rPr>
              <a:t>Capt Abdul Shukur Abdul Aziz</a:t>
            </a:r>
          </a:p>
          <a:p>
            <a:pPr algn="just">
              <a:defRPr/>
            </a:pPr>
            <a:r>
              <a:rPr lang="ms-MY" sz="2000" dirty="0" smtClean="0">
                <a:latin typeface="Arial" panose="020B0604020202020204" pitchFamily="34" charset="0"/>
                <a:cs typeface="Arial" panose="020B0604020202020204" pitchFamily="34" charset="0"/>
              </a:rPr>
              <a:t>En Idrus Abdul Rahman</a:t>
            </a:r>
          </a:p>
          <a:p>
            <a:pPr algn="just">
              <a:defRPr/>
            </a:pPr>
            <a:r>
              <a:rPr lang="ms-MY" sz="2000" dirty="0" smtClean="0">
                <a:latin typeface="Arial" panose="020B0604020202020204" pitchFamily="34" charset="0"/>
                <a:cs typeface="Arial" panose="020B0604020202020204" pitchFamily="34" charset="0"/>
              </a:rPr>
              <a:t> ICAO Annex 13, Paragraph 3.2 on independence of investigation;</a:t>
            </a:r>
          </a:p>
          <a:p>
            <a:pPr marL="0" indent="0" algn="just">
              <a:buFont typeface="Arial" panose="020B0604020202020204" pitchFamily="34" charset="0"/>
              <a:buNone/>
              <a:defRPr/>
            </a:pPr>
            <a:r>
              <a:rPr lang="ms-MY" sz="2000" i="1" dirty="0" smtClean="0">
                <a:latin typeface="Arial" panose="020B0604020202020204" pitchFamily="34" charset="0"/>
                <a:cs typeface="Arial" panose="020B0604020202020204" pitchFamily="34" charset="0"/>
              </a:rPr>
              <a:t>A state shall establish an accident investigation authority that is independent from State aviation authorities and other entities that could interfere with the conduct or objectivity of the investigation.</a:t>
            </a:r>
          </a:p>
          <a:p>
            <a:pPr marL="0" indent="0" algn="just">
              <a:buFont typeface="Arial" panose="020B0604020202020204" pitchFamily="34" charset="0"/>
              <a:buNone/>
              <a:defRPr/>
            </a:pPr>
            <a:r>
              <a:rPr lang="ms-MY" sz="2000" dirty="0" smtClean="0">
                <a:latin typeface="Arial" panose="020B0604020202020204" pitchFamily="34" charset="0"/>
                <a:cs typeface="Arial" panose="020B0604020202020204" pitchFamily="34" charset="0"/>
              </a:rPr>
              <a:t> AAIB/BSKU was formed under MOT in March 2013 and headed by;</a:t>
            </a:r>
          </a:p>
          <a:p>
            <a:pPr algn="just">
              <a:defRPr/>
            </a:pPr>
            <a:r>
              <a:rPr lang="ms-MY" sz="2000" dirty="0" smtClean="0">
                <a:latin typeface="Arial" panose="020B0604020202020204" pitchFamily="34" charset="0"/>
                <a:cs typeface="Arial" panose="020B0604020202020204" pitchFamily="34" charset="0"/>
              </a:rPr>
              <a:t>En Yusof Ahmad ( October 2013 until April 2016)</a:t>
            </a:r>
          </a:p>
          <a:p>
            <a:pPr algn="just">
              <a:defRPr/>
            </a:pPr>
            <a:r>
              <a:rPr lang="ms-MY" sz="2000" b="1" dirty="0" smtClean="0">
                <a:latin typeface="Arial" panose="020B0604020202020204" pitchFamily="34" charset="0"/>
                <a:cs typeface="Arial" panose="020B0604020202020204" pitchFamily="34" charset="0"/>
              </a:rPr>
              <a:t>Capt Dato Yahaya Abdul Rahman ( From 16 April 2016  to date )</a:t>
            </a:r>
          </a:p>
          <a:p>
            <a:pPr marL="0" indent="0" algn="just">
              <a:buFont typeface="Arial" panose="020B0604020202020204" pitchFamily="34" charset="0"/>
              <a:buNone/>
              <a:defRPr/>
            </a:pPr>
            <a:endParaRPr lang="ms-MY" sz="2000" dirty="0" smtClean="0"/>
          </a:p>
          <a:p>
            <a:pPr marL="0" indent="0" algn="just">
              <a:buFont typeface="Arial" panose="020B0604020202020204" pitchFamily="34" charset="0"/>
              <a:buNone/>
              <a:defRPr/>
            </a:pPr>
            <a:endParaRPr lang="ms-MY" sz="2000" dirty="0"/>
          </a:p>
        </p:txBody>
      </p:sp>
    </p:spTree>
    <p:extLst>
      <p:ext uri="{BB962C8B-B14F-4D97-AF65-F5344CB8AC3E}">
        <p14:creationId xmlns:p14="http://schemas.microsoft.com/office/powerpoint/2010/main" val="360326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650" name="Title 1">
            <a:extLst>
              <a:ext uri="{FF2B5EF4-FFF2-40B4-BE49-F238E27FC236}">
                <a16:creationId xmlns="" xmlns:a16="http://schemas.microsoft.com/office/drawing/2014/main" id="{743304FF-C794-4DD4-B20D-9B66D0678F71}"/>
              </a:ext>
            </a:extLst>
          </p:cNvPr>
          <p:cNvSpPr>
            <a:spLocks noGrp="1"/>
          </p:cNvSpPr>
          <p:nvPr>
            <p:ph type="title"/>
          </p:nvPr>
        </p:nvSpPr>
        <p:spPr>
          <a:xfrm>
            <a:off x="683608" y="764372"/>
            <a:ext cx="3324159" cy="5216013"/>
          </a:xfrm>
        </p:spPr>
        <p:txBody>
          <a:bodyPr>
            <a:normAutofit/>
          </a:bodyPr>
          <a:lstStyle/>
          <a:p>
            <a:pPr algn="l" eaLnBrk="1" hangingPunct="1"/>
            <a:r>
              <a:rPr lang="ms-MY" altLang="ms-MY" sz="2800" b="1" dirty="0">
                <a:ln>
                  <a:noFill/>
                </a:ln>
                <a:solidFill>
                  <a:srgbClr val="0000FF"/>
                </a:solidFill>
                <a:latin typeface="Arial" panose="020B0604020202020204" pitchFamily="34" charset="0"/>
                <a:cs typeface="Arial" panose="020B0604020202020204" pitchFamily="34" charset="0"/>
              </a:rPr>
              <a:t>DOCUMENTATION PHASE</a:t>
            </a:r>
          </a:p>
        </p:txBody>
      </p:sp>
      <p:cxnSp>
        <p:nvCxnSpPr>
          <p:cNvPr id="75" name="Straight Connector 74">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651" name="Content Placeholder 2">
            <a:extLst>
              <a:ext uri="{FF2B5EF4-FFF2-40B4-BE49-F238E27FC236}">
                <a16:creationId xmlns="" xmlns:a16="http://schemas.microsoft.com/office/drawing/2014/main" id="{B39705C1-3115-48DD-B938-51F50A656C1D}"/>
              </a:ext>
            </a:extLst>
          </p:cNvPr>
          <p:cNvSpPr>
            <a:spLocks noGrp="1"/>
          </p:cNvSpPr>
          <p:nvPr>
            <p:ph idx="1"/>
          </p:nvPr>
        </p:nvSpPr>
        <p:spPr>
          <a:xfrm>
            <a:off x="4370138" y="764372"/>
            <a:ext cx="7086600" cy="5216013"/>
          </a:xfrm>
        </p:spPr>
        <p:txBody>
          <a:bodyPr anchor="ctr">
            <a:normAutofit/>
          </a:bodyPr>
          <a:lstStyle/>
          <a:p>
            <a:pPr eaLnBrk="1" hangingPunct="1">
              <a:lnSpc>
                <a:spcPct val="90000"/>
              </a:lnSpc>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Final report is the report of the IIC or Investigation Authority establish in detail what happen, how it happen, </a:t>
            </a:r>
            <a:r>
              <a:rPr lang="en-GB" altLang="ms-MY" sz="2000" dirty="0" smtClean="0">
                <a:latin typeface="Arial" panose="020B0604020202020204" pitchFamily="34" charset="0"/>
                <a:cs typeface="Arial" panose="020B0604020202020204" pitchFamily="34" charset="0"/>
              </a:rPr>
              <a:t>analysis, </a:t>
            </a:r>
            <a:r>
              <a:rPr lang="en-GB" altLang="ms-MY" sz="2000" dirty="0" smtClean="0">
                <a:latin typeface="Arial" panose="020B0604020202020204" pitchFamily="34" charset="0"/>
                <a:cs typeface="Arial" panose="020B0604020202020204" pitchFamily="34" charset="0"/>
              </a:rPr>
              <a:t>safety </a:t>
            </a:r>
            <a:r>
              <a:rPr lang="en-GB" altLang="ms-MY" sz="2000" dirty="0">
                <a:latin typeface="Arial" panose="020B0604020202020204" pitchFamily="34" charset="0"/>
                <a:cs typeface="Arial" panose="020B0604020202020204" pitchFamily="34" charset="0"/>
              </a:rPr>
              <a:t>findings, causes and safety recommendations.</a:t>
            </a:r>
          </a:p>
          <a:p>
            <a:pPr eaLnBrk="1" hangingPunct="1">
              <a:lnSpc>
                <a:spcPct val="90000"/>
              </a:lnSpc>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IIC on consultation with Group chairperson drafting the final report</a:t>
            </a:r>
          </a:p>
          <a:p>
            <a:pPr eaLnBrk="1" hangingPunct="1">
              <a:lnSpc>
                <a:spcPct val="90000"/>
              </a:lnSpc>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Preliminary report within 30 days</a:t>
            </a:r>
          </a:p>
          <a:p>
            <a:pPr eaLnBrk="1" hangingPunct="1">
              <a:lnSpc>
                <a:spcPct val="90000"/>
              </a:lnSpc>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Consultation on the </a:t>
            </a:r>
            <a:r>
              <a:rPr lang="en-GB" altLang="ms-MY" sz="2000" u="sng" dirty="0">
                <a:latin typeface="Arial" panose="020B0604020202020204" pitchFamily="34" charset="0"/>
                <a:cs typeface="Arial" panose="020B0604020202020204" pitchFamily="34" charset="0"/>
              </a:rPr>
              <a:t>draft final report </a:t>
            </a:r>
            <a:r>
              <a:rPr lang="en-GB" altLang="ms-MY" sz="2000" dirty="0">
                <a:latin typeface="Arial" panose="020B0604020202020204" pitchFamily="34" charset="0"/>
                <a:cs typeface="Arial" panose="020B0604020202020204" pitchFamily="34" charset="0"/>
              </a:rPr>
              <a:t>to state of operator, manufacturer, registry and design  </a:t>
            </a:r>
            <a:endParaRPr lang="ms-MY" altLang="ms-MY" sz="2000" dirty="0">
              <a:latin typeface="Arial" panose="020B0604020202020204" pitchFamily="34" charset="0"/>
              <a:cs typeface="Arial" panose="020B0604020202020204" pitchFamily="34" charset="0"/>
            </a:endParaRPr>
          </a:p>
          <a:p>
            <a:pPr eaLnBrk="1" hangingPunct="1">
              <a:lnSpc>
                <a:spcPct val="90000"/>
              </a:lnSpc>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Final report send to Minister of Transport /Cabinet </a:t>
            </a:r>
            <a:endParaRPr lang="ms-MY" altLang="ms-MY" sz="2000" dirty="0">
              <a:latin typeface="Arial" panose="020B0604020202020204" pitchFamily="34" charset="0"/>
              <a:cs typeface="Arial" panose="020B0604020202020204" pitchFamily="34" charset="0"/>
            </a:endParaRPr>
          </a:p>
          <a:p>
            <a:pPr eaLnBrk="1" hangingPunct="1">
              <a:lnSpc>
                <a:spcPct val="90000"/>
              </a:lnSpc>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Final Report send to ICAO, state of operator, manufacturer, design, and registry as per ICAO requirements</a:t>
            </a:r>
            <a:endParaRPr lang="ms-MY" altLang="ms-MY" sz="2000" dirty="0">
              <a:latin typeface="Arial" panose="020B0604020202020204" pitchFamily="34" charset="0"/>
              <a:cs typeface="Arial" panose="020B0604020202020204" pitchFamily="34" charset="0"/>
            </a:endParaRPr>
          </a:p>
          <a:p>
            <a:pPr eaLnBrk="1" hangingPunct="1">
              <a:lnSpc>
                <a:spcPct val="90000"/>
              </a:lnSpc>
              <a:spcBef>
                <a:spcPts val="600"/>
              </a:spcBef>
              <a:buClr>
                <a:srgbClr val="0000FF"/>
              </a:buClr>
              <a:buSzPct val="120000"/>
              <a:buFont typeface="Wingdings" panose="05000000000000000000" pitchFamily="2" charset="2"/>
              <a:buChar char="§"/>
            </a:pPr>
            <a:r>
              <a:rPr lang="en-GB" altLang="ms-MY" sz="2000" dirty="0">
                <a:latin typeface="Arial" panose="020B0604020202020204" pitchFamily="34" charset="0"/>
                <a:cs typeface="Arial" panose="020B0604020202020204" pitchFamily="34" charset="0"/>
              </a:rPr>
              <a:t>Final report make public if possible within 12 months. Failing that an interim statement on each anniversary.</a:t>
            </a:r>
            <a:endParaRPr lang="ms-MY" altLang="ms-MY" sz="2000" dirty="0">
              <a:latin typeface="Arial" panose="020B0604020202020204" pitchFamily="34" charset="0"/>
              <a:cs typeface="Arial" panose="020B0604020202020204" pitchFamily="34" charset="0"/>
            </a:endParaRPr>
          </a:p>
        </p:txBody>
      </p:sp>
      <p:pic>
        <p:nvPicPr>
          <p:cNvPr id="27652" name="Picture 4">
            <a:extLst>
              <a:ext uri="{FF2B5EF4-FFF2-40B4-BE49-F238E27FC236}">
                <a16:creationId xmlns="" xmlns:a16="http://schemas.microsoft.com/office/drawing/2014/main" id="{CFD83906-A304-4471-89FB-06061AD193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4">
            <a:extLst>
              <a:ext uri="{FF2B5EF4-FFF2-40B4-BE49-F238E27FC236}">
                <a16:creationId xmlns="" xmlns:a16="http://schemas.microsoft.com/office/drawing/2014/main" id="{3DC14EC5-51F1-4071-B3FA-46889F45E323}"/>
              </a:ext>
            </a:extLst>
          </p:cNvPr>
          <p:cNvSpPr>
            <a:spLocks noGrp="1"/>
          </p:cNvSpPr>
          <p:nvPr>
            <p:ph type="title"/>
          </p:nvPr>
        </p:nvSpPr>
        <p:spPr>
          <a:xfrm>
            <a:off x="2424113" y="457200"/>
            <a:ext cx="7056437" cy="1027113"/>
          </a:xfrm>
        </p:spPr>
        <p:txBody>
          <a:bodyPr/>
          <a:lstStyle/>
          <a:p>
            <a:r>
              <a:rPr lang="ms-MY" altLang="en-US" sz="2800" b="1" dirty="0">
                <a:ln>
                  <a:noFill/>
                </a:ln>
                <a:solidFill>
                  <a:srgbClr val="0000FF"/>
                </a:solidFill>
                <a:latin typeface="Arial" panose="020B0604020202020204" pitchFamily="34" charset="0"/>
                <a:cs typeface="Arial" panose="020B0604020202020204" pitchFamily="34" charset="0"/>
              </a:rPr>
              <a:t>FINAL </a:t>
            </a:r>
            <a:r>
              <a:rPr lang="ms-MY" altLang="en-US" sz="2800" b="1" dirty="0" smtClean="0">
                <a:ln>
                  <a:noFill/>
                </a:ln>
                <a:solidFill>
                  <a:srgbClr val="0000FF"/>
                </a:solidFill>
                <a:latin typeface="Arial" panose="020B0604020202020204" pitchFamily="34" charset="0"/>
                <a:cs typeface="Arial" panose="020B0604020202020204" pitchFamily="34" charset="0"/>
              </a:rPr>
              <a:t>REPORT FORMAT</a:t>
            </a:r>
            <a:r>
              <a:rPr lang="ms-MY" altLang="en-US" sz="2800" b="1" dirty="0">
                <a:ln>
                  <a:noFill/>
                </a:ln>
                <a:solidFill>
                  <a:srgbClr val="0000FF"/>
                </a:solidFill>
                <a:latin typeface="Arial" panose="020B0604020202020204" pitchFamily="34" charset="0"/>
                <a:cs typeface="Arial" panose="020B0604020202020204" pitchFamily="34" charset="0"/>
              </a:rPr>
              <a:t/>
            </a:r>
            <a:br>
              <a:rPr lang="ms-MY" altLang="en-US" sz="2800" b="1" dirty="0">
                <a:ln>
                  <a:noFill/>
                </a:ln>
                <a:solidFill>
                  <a:srgbClr val="0000FF"/>
                </a:solidFill>
                <a:latin typeface="Arial" panose="020B0604020202020204" pitchFamily="34" charset="0"/>
                <a:cs typeface="Arial" panose="020B0604020202020204" pitchFamily="34" charset="0"/>
              </a:rPr>
            </a:br>
            <a:r>
              <a:rPr lang="ms-MY" altLang="en-US" sz="1600" b="1" dirty="0">
                <a:ln>
                  <a:noFill/>
                </a:ln>
                <a:solidFill>
                  <a:srgbClr val="0000FF"/>
                </a:solidFill>
                <a:latin typeface="Arial" panose="020B0604020202020204" pitchFamily="34" charset="0"/>
                <a:cs typeface="Arial" panose="020B0604020202020204" pitchFamily="34" charset="0"/>
              </a:rPr>
              <a:t>APPENDIX 1 – ANNEX 13</a:t>
            </a:r>
          </a:p>
        </p:txBody>
      </p:sp>
      <p:sp>
        <p:nvSpPr>
          <p:cNvPr id="3" name="Content Placeholder 2">
            <a:extLst>
              <a:ext uri="{FF2B5EF4-FFF2-40B4-BE49-F238E27FC236}">
                <a16:creationId xmlns="" xmlns:a16="http://schemas.microsoft.com/office/drawing/2014/main" id="{EE524F82-4D15-4595-997C-310CD6C47C1A}"/>
              </a:ext>
            </a:extLst>
          </p:cNvPr>
          <p:cNvSpPr>
            <a:spLocks noGrp="1"/>
          </p:cNvSpPr>
          <p:nvPr>
            <p:ph idx="1"/>
          </p:nvPr>
        </p:nvSpPr>
        <p:spPr>
          <a:xfrm>
            <a:off x="1919536" y="1484313"/>
            <a:ext cx="2986087" cy="1584647"/>
          </a:xfrm>
        </p:spPr>
        <p:txBody>
          <a:bodyPr>
            <a:normAutofit fontScale="85000" lnSpcReduction="20000"/>
          </a:bodyPr>
          <a:lstStyle/>
          <a:p>
            <a:pPr marL="342900" indent="-342900">
              <a:buFont typeface="Wingdings" panose="05000000000000000000" pitchFamily="2" charset="2"/>
              <a:buChar char="§"/>
              <a:defRPr/>
            </a:pPr>
            <a:endParaRPr lang="ms-MY"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ms-MY" dirty="0" smtClean="0">
                <a:latin typeface="Arial" panose="020B0604020202020204" pitchFamily="34" charset="0"/>
                <a:cs typeface="Arial" panose="020B0604020202020204" pitchFamily="34" charset="0"/>
              </a:rPr>
              <a:t>Purpose</a:t>
            </a:r>
            <a:endParaRPr lang="ms-MY" dirty="0">
              <a:latin typeface="Arial" panose="020B0604020202020204" pitchFamily="34" charset="0"/>
              <a:cs typeface="Arial" panose="020B0604020202020204" pitchFamily="34" charset="0"/>
            </a:endParaRPr>
          </a:p>
          <a:p>
            <a:pPr marL="800100" lvl="1" indent="-342900">
              <a:buFontTx/>
              <a:buChar char="-"/>
              <a:defRPr/>
            </a:pPr>
            <a:r>
              <a:rPr lang="ms-MY" sz="2400" dirty="0" smtClean="0">
                <a:latin typeface="Arial" panose="020B0604020202020204" pitchFamily="34" charset="0"/>
                <a:cs typeface="Arial" panose="020B0604020202020204" pitchFamily="34" charset="0"/>
              </a:rPr>
              <a:t>Convenience</a:t>
            </a:r>
            <a:endParaRPr lang="ms-MY" sz="2400" dirty="0">
              <a:latin typeface="Arial" panose="020B0604020202020204" pitchFamily="34" charset="0"/>
              <a:cs typeface="Arial" panose="020B0604020202020204" pitchFamily="34" charset="0"/>
            </a:endParaRPr>
          </a:p>
          <a:p>
            <a:pPr marL="800100" lvl="1" indent="-342900">
              <a:buFontTx/>
              <a:buChar char="-"/>
              <a:defRPr/>
            </a:pPr>
            <a:r>
              <a:rPr lang="ms-MY" sz="2400" dirty="0">
                <a:latin typeface="Arial" panose="020B0604020202020204" pitchFamily="34" charset="0"/>
                <a:cs typeface="Arial" panose="020B0604020202020204" pitchFamily="34" charset="0"/>
              </a:rPr>
              <a:t>Uniformity</a:t>
            </a:r>
          </a:p>
          <a:p>
            <a:pPr marL="0" indent="0">
              <a:buFont typeface="Arial" panose="020B0604020202020204" pitchFamily="34" charset="0"/>
              <a:buNone/>
              <a:defRPr/>
            </a:pPr>
            <a:endParaRPr lang="ms-MY"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0AD981E0-3A34-47E3-A8FE-7A73072C6476}"/>
              </a:ext>
            </a:extLst>
          </p:cNvPr>
          <p:cNvSpPr/>
          <p:nvPr/>
        </p:nvSpPr>
        <p:spPr>
          <a:xfrm>
            <a:off x="1891950" y="2969466"/>
            <a:ext cx="4636098" cy="3119740"/>
          </a:xfrm>
          <a:prstGeom prst="rect">
            <a:avLst/>
          </a:prstGeom>
        </p:spPr>
        <p:txBody>
          <a:bodyPr wrap="square">
            <a:spAutoFit/>
          </a:bodyPr>
          <a:lstStyle/>
          <a:p>
            <a:pPr marL="342900" indent="-342900">
              <a:buFont typeface="Wingdings" panose="05000000000000000000" pitchFamily="2" charset="2"/>
              <a:buChar char="§"/>
              <a:defRPr/>
            </a:pPr>
            <a:r>
              <a:rPr lang="ms-MY" sz="2400" dirty="0"/>
              <a:t>Format</a:t>
            </a:r>
          </a:p>
          <a:p>
            <a:pPr lvl="1">
              <a:defRPr/>
            </a:pPr>
            <a:r>
              <a:rPr lang="ms-MY" sz="2400" dirty="0"/>
              <a:t>-  </a:t>
            </a:r>
            <a:r>
              <a:rPr lang="ms-MY" sz="2400" dirty="0" smtClean="0"/>
              <a:t>	 </a:t>
            </a:r>
            <a:r>
              <a:rPr lang="ms-MY" sz="2400" dirty="0"/>
              <a:t>Title, Synopsis</a:t>
            </a:r>
          </a:p>
          <a:p>
            <a:pPr marL="342900" indent="-342900">
              <a:buFont typeface="Wingdings" panose="05000000000000000000" pitchFamily="2" charset="2"/>
              <a:buChar char="§"/>
              <a:defRPr/>
            </a:pPr>
            <a:r>
              <a:rPr lang="ms-MY" sz="2400" dirty="0"/>
              <a:t>Body</a:t>
            </a:r>
          </a:p>
          <a:p>
            <a:pPr lvl="1">
              <a:defRPr/>
            </a:pPr>
            <a:r>
              <a:rPr lang="ms-MY" sz="2400" dirty="0"/>
              <a:t>-   </a:t>
            </a:r>
            <a:r>
              <a:rPr lang="ms-MY" sz="2400" dirty="0" smtClean="0"/>
              <a:t>	Factual </a:t>
            </a:r>
            <a:r>
              <a:rPr lang="ms-MY" sz="2400" dirty="0"/>
              <a:t>information</a:t>
            </a:r>
          </a:p>
          <a:p>
            <a:pPr lvl="1">
              <a:defRPr/>
            </a:pPr>
            <a:r>
              <a:rPr lang="ms-MY" sz="2400" dirty="0"/>
              <a:t>-   </a:t>
            </a:r>
            <a:r>
              <a:rPr lang="ms-MY" sz="2400" dirty="0" smtClean="0"/>
              <a:t>	Analysis</a:t>
            </a:r>
            <a:endParaRPr lang="ms-MY" sz="2400" dirty="0"/>
          </a:p>
          <a:p>
            <a:pPr marL="342900" indent="-342900">
              <a:buFont typeface="Wingdings" panose="05000000000000000000" pitchFamily="2" charset="2"/>
              <a:buChar char="§"/>
              <a:defRPr/>
            </a:pPr>
            <a:r>
              <a:rPr lang="ms-MY" sz="2400" dirty="0" smtClean="0"/>
              <a:t>Conclusion</a:t>
            </a:r>
          </a:p>
          <a:p>
            <a:pPr lvl="1">
              <a:defRPr/>
            </a:pPr>
            <a:r>
              <a:rPr lang="ms-MY" sz="2400" dirty="0" smtClean="0"/>
              <a:t>-   	Safety </a:t>
            </a:r>
            <a:r>
              <a:rPr lang="ms-MY" sz="2400" dirty="0"/>
              <a:t>recommendation</a:t>
            </a:r>
          </a:p>
          <a:p>
            <a:pPr marL="342900" indent="-342900">
              <a:buFont typeface="Wingdings" panose="05000000000000000000" pitchFamily="2" charset="2"/>
              <a:buChar char="§"/>
              <a:defRPr/>
            </a:pPr>
            <a:r>
              <a:rPr lang="ms-MY" sz="2400" i="1" dirty="0" smtClean="0"/>
              <a:t>  </a:t>
            </a:r>
            <a:r>
              <a:rPr lang="ms-MY" sz="2400" i="1" dirty="0"/>
              <a:t>Appendices</a:t>
            </a:r>
          </a:p>
        </p:txBody>
      </p:sp>
      <p:pic>
        <p:nvPicPr>
          <p:cNvPr id="28677" name="Picture 5">
            <a:extLst>
              <a:ext uri="{FF2B5EF4-FFF2-40B4-BE49-F238E27FC236}">
                <a16:creationId xmlns="" xmlns:a16="http://schemas.microsoft.com/office/drawing/2014/main" id="{CF8EF2E1-3593-4EF8-80D1-F67D2857F5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11432" y="1007449"/>
            <a:ext cx="3892416" cy="544641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pic>
        <p:nvPicPr>
          <p:cNvPr id="29700" name="Picture 4">
            <a:extLst>
              <a:ext uri="{FF2B5EF4-FFF2-40B4-BE49-F238E27FC236}">
                <a16:creationId xmlns="" xmlns:a16="http://schemas.microsoft.com/office/drawing/2014/main" id="{45930728-70C9-4422-9F45-ACA3B7D1C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2" name="Content Placeholder 2">
            <a:extLst>
              <a:ext uri="{FF2B5EF4-FFF2-40B4-BE49-F238E27FC236}">
                <a16:creationId xmlns="" xmlns:a16="http://schemas.microsoft.com/office/drawing/2014/main" id="{DCBFCBB0-FAB0-4F23-8765-A0048A328862}"/>
              </a:ext>
            </a:extLst>
          </p:cNvPr>
          <p:cNvGraphicFramePr>
            <a:graphicFrameLocks noGrp="1"/>
          </p:cNvGraphicFramePr>
          <p:nvPr>
            <p:ph idx="1"/>
            <p:extLst>
              <p:ext uri="{D42A27DB-BD31-4B8C-83A1-F6EECF244321}">
                <p14:modId xmlns:p14="http://schemas.microsoft.com/office/powerpoint/2010/main" val="2194491053"/>
              </p:ext>
            </p:extLst>
          </p:nvPr>
        </p:nvGraphicFramePr>
        <p:xfrm>
          <a:off x="1631504" y="1340768"/>
          <a:ext cx="10081120"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351584" y="260648"/>
            <a:ext cx="8424936" cy="954107"/>
          </a:xfrm>
          <a:prstGeom prst="rect">
            <a:avLst/>
          </a:prstGeom>
          <a:noFill/>
        </p:spPr>
        <p:txBody>
          <a:bodyPr wrap="square" rtlCol="0">
            <a:spAutoFit/>
          </a:bodyPr>
          <a:lstStyle/>
          <a:p>
            <a:pPr algn="ctr"/>
            <a:r>
              <a:rPr lang="ms-MY" altLang="en-US" sz="2800" b="1" dirty="0">
                <a:solidFill>
                  <a:srgbClr val="0000FF"/>
                </a:solidFill>
                <a:latin typeface="Arial" panose="020B0604020202020204" pitchFamily="34" charset="0"/>
                <a:cs typeface="Arial" panose="020B0604020202020204" pitchFamily="34" charset="0"/>
              </a:rPr>
              <a:t>RELEASE AND DISTRIBUTION OF SAFETY RECOMMENDATIONS</a:t>
            </a:r>
            <a:endParaRPr lang="ms-MY"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 xmlns:a16="http://schemas.microsoft.com/office/drawing/2014/main" id="{DE47280D-9DF4-4EC0-870E-F5799F7AD3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useBgFill="1">
        <p:nvSpPr>
          <p:cNvPr id="139" name="Freeform 37">
            <a:extLst>
              <a:ext uri="{FF2B5EF4-FFF2-40B4-BE49-F238E27FC236}">
                <a16:creationId xmlns="" xmlns:a16="http://schemas.microsoft.com/office/drawing/2014/main" id="{7ED3A13C-2CCC-4715-A54F-87795E0CED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 y="2"/>
            <a:ext cx="8005382" cy="6857999"/>
          </a:xfrm>
          <a:custGeom>
            <a:avLst/>
            <a:gdLst>
              <a:gd name="connsiteX0" fmla="*/ 0 w 8005382"/>
              <a:gd name="connsiteY0" fmla="*/ 0 h 6857999"/>
              <a:gd name="connsiteX1" fmla="*/ 7723450 w 8005382"/>
              <a:gd name="connsiteY1" fmla="*/ 0 h 6857999"/>
              <a:gd name="connsiteX2" fmla="*/ 6859850 w 8005382"/>
              <a:gd name="connsiteY2" fmla="*/ 5223932 h 6857999"/>
              <a:gd name="connsiteX3" fmla="*/ 8005382 w 8005382"/>
              <a:gd name="connsiteY3" fmla="*/ 6857999 h 6857999"/>
              <a:gd name="connsiteX4" fmla="*/ 0 w 800538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5382" h="6857999">
                <a:moveTo>
                  <a:pt x="0" y="0"/>
                </a:moveTo>
                <a:lnTo>
                  <a:pt x="7723450" y="0"/>
                </a:lnTo>
                <a:lnTo>
                  <a:pt x="6859850" y="5223932"/>
                </a:lnTo>
                <a:lnTo>
                  <a:pt x="8005382" y="6857999"/>
                </a:lnTo>
                <a:lnTo>
                  <a:pt x="0" y="6857999"/>
                </a:lnTo>
                <a:close/>
              </a:path>
            </a:pathLst>
          </a:custGeom>
          <a:ln>
            <a:noFill/>
          </a:ln>
          <a:effectLst/>
        </p:spPr>
        <p:style>
          <a:lnRef idx="1">
            <a:schemeClr val="accent1"/>
          </a:lnRef>
          <a:fillRef idx="1003">
            <a:schemeClr val="lt1"/>
          </a:fillRef>
          <a:effectRef idx="2">
            <a:schemeClr val="accent1"/>
          </a:effectRef>
          <a:fontRef idx="minor">
            <a:schemeClr val="lt1"/>
          </a:fontRef>
        </p:style>
        <p:txBody>
          <a:bodyPr wrap="square" rtlCol="0" anchor="ctr">
            <a:noAutofit/>
          </a:bodyPr>
          <a:lstStyle/>
          <a:p>
            <a:pPr algn="ctr"/>
            <a:endParaRPr lang="en-US"/>
          </a:p>
        </p:txBody>
      </p:sp>
      <p:grpSp>
        <p:nvGrpSpPr>
          <p:cNvPr id="141" name="Group 140">
            <a:extLst>
              <a:ext uri="{FF2B5EF4-FFF2-40B4-BE49-F238E27FC236}">
                <a16:creationId xmlns="" xmlns:a16="http://schemas.microsoft.com/office/drawing/2014/main" id="{FB6C0892-83F6-4C98-B806-06627C73254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942930" y="0"/>
            <a:ext cx="2436813" cy="6858001"/>
            <a:chOff x="1320800" y="0"/>
            <a:chExt cx="2436813" cy="6858001"/>
          </a:xfrm>
        </p:grpSpPr>
        <p:sp>
          <p:nvSpPr>
            <p:cNvPr id="142" name="Freeform 6">
              <a:extLst>
                <a:ext uri="{FF2B5EF4-FFF2-40B4-BE49-F238E27FC236}">
                  <a16:creationId xmlns="" xmlns:a16="http://schemas.microsoft.com/office/drawing/2014/main" id="{76E9889C-BAC7-429B-86C0-2D7736A398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3" name="Freeform 7">
              <a:extLst>
                <a:ext uri="{FF2B5EF4-FFF2-40B4-BE49-F238E27FC236}">
                  <a16:creationId xmlns="" xmlns:a16="http://schemas.microsoft.com/office/drawing/2014/main" id="{B84616D5-1F3D-4B55-BA27-B53B56376B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4" name="Freeform 8">
              <a:extLst>
                <a:ext uri="{FF2B5EF4-FFF2-40B4-BE49-F238E27FC236}">
                  <a16:creationId xmlns="" xmlns:a16="http://schemas.microsoft.com/office/drawing/2014/main" id="{D6883E9B-59DA-4777-AC43-55F9164D3F6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45" name="Freeform 9">
              <a:extLst>
                <a:ext uri="{FF2B5EF4-FFF2-40B4-BE49-F238E27FC236}">
                  <a16:creationId xmlns="" xmlns:a16="http://schemas.microsoft.com/office/drawing/2014/main" id="{F5442FF4-005F-4930-92FB-6594E29C4F8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6" name="Freeform 10">
              <a:extLst>
                <a:ext uri="{FF2B5EF4-FFF2-40B4-BE49-F238E27FC236}">
                  <a16:creationId xmlns="" xmlns:a16="http://schemas.microsoft.com/office/drawing/2014/main" id="{648BA981-E918-4543-BE19-51E03C5710B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7" name="Freeform 11">
              <a:extLst>
                <a:ext uri="{FF2B5EF4-FFF2-40B4-BE49-F238E27FC236}">
                  <a16:creationId xmlns="" xmlns:a16="http://schemas.microsoft.com/office/drawing/2014/main" id="{03A6AFED-BD81-4CCC-AADE-1E8923376C6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0722" name="Title 1">
            <a:extLst>
              <a:ext uri="{FF2B5EF4-FFF2-40B4-BE49-F238E27FC236}">
                <a16:creationId xmlns="" xmlns:a16="http://schemas.microsoft.com/office/drawing/2014/main" id="{285A3BAA-9C74-49B0-B38B-CAD16444F5A0}"/>
              </a:ext>
            </a:extLst>
          </p:cNvPr>
          <p:cNvSpPr>
            <a:spLocks noGrp="1"/>
          </p:cNvSpPr>
          <p:nvPr>
            <p:ph type="title"/>
          </p:nvPr>
        </p:nvSpPr>
        <p:spPr>
          <a:xfrm>
            <a:off x="8171656" y="1023257"/>
            <a:ext cx="3396952" cy="4767943"/>
          </a:xfrm>
          <a:effectLst/>
        </p:spPr>
        <p:txBody>
          <a:bodyPr anchor="ctr">
            <a:normAutofit/>
          </a:bodyPr>
          <a:lstStyle/>
          <a:p>
            <a:pPr algn="l"/>
            <a:r>
              <a:rPr lang="ms-MY" altLang="ms-MY" sz="3200" b="1" dirty="0" smtClean="0">
                <a:ln>
                  <a:noFill/>
                </a:ln>
                <a:solidFill>
                  <a:srgbClr val="0000FF"/>
                </a:solidFill>
                <a:latin typeface="Arial" panose="020B0604020202020204" pitchFamily="34" charset="0"/>
                <a:cs typeface="Arial" panose="020B0604020202020204" pitchFamily="34" charset="0"/>
              </a:rPr>
              <a:t>OCCURRENCE REPORTING  METHOD AND SAFETY </a:t>
            </a:r>
            <a:r>
              <a:rPr lang="ms-MY" altLang="ms-MY" sz="3200" b="1" dirty="0">
                <a:ln>
                  <a:noFill/>
                </a:ln>
                <a:solidFill>
                  <a:srgbClr val="0000FF"/>
                </a:solidFill>
                <a:latin typeface="Arial" panose="020B0604020202020204" pitchFamily="34" charset="0"/>
                <a:cs typeface="Arial" panose="020B0604020202020204" pitchFamily="34" charset="0"/>
              </a:rPr>
              <a:t>MEASURES </a:t>
            </a:r>
          </a:p>
        </p:txBody>
      </p:sp>
      <p:sp>
        <p:nvSpPr>
          <p:cNvPr id="28675" name="Content Placeholder 2">
            <a:extLst>
              <a:ext uri="{FF2B5EF4-FFF2-40B4-BE49-F238E27FC236}">
                <a16:creationId xmlns="" xmlns:a16="http://schemas.microsoft.com/office/drawing/2014/main" id="{6AF04646-4B63-4FC9-B6D7-1D450F7830E4}"/>
              </a:ext>
            </a:extLst>
          </p:cNvPr>
          <p:cNvSpPr>
            <a:spLocks noGrp="1"/>
          </p:cNvSpPr>
          <p:nvPr>
            <p:ph idx="1"/>
          </p:nvPr>
        </p:nvSpPr>
        <p:spPr>
          <a:xfrm>
            <a:off x="623392" y="1023257"/>
            <a:ext cx="6625926" cy="4767944"/>
          </a:xfrm>
        </p:spPr>
        <p:txBody>
          <a:bodyPr anchor="ctr">
            <a:normAutofit/>
          </a:bodyPr>
          <a:lstStyle/>
          <a:p>
            <a:pPr>
              <a:buClr>
                <a:srgbClr val="0000FF"/>
              </a:buClr>
              <a:buFont typeface="Wingdings" panose="05000000000000000000" pitchFamily="2" charset="2"/>
              <a:buChar char="§"/>
              <a:defRPr/>
            </a:pPr>
            <a:r>
              <a:rPr lang="ms-MY" altLang="ms-MY" sz="2000" dirty="0">
                <a:latin typeface="Arial" panose="020B0604020202020204" pitchFamily="34" charset="0"/>
                <a:cs typeface="Arial" panose="020B0604020202020204" pitchFamily="34" charset="0"/>
              </a:rPr>
              <a:t>REPORTING DETAILS</a:t>
            </a:r>
          </a:p>
          <a:p>
            <a:pPr>
              <a:buClr>
                <a:srgbClr val="0000FF"/>
              </a:buClr>
              <a:buFont typeface="Wingdings" panose="05000000000000000000" pitchFamily="2" charset="2"/>
              <a:buChar char="§"/>
              <a:defRPr/>
            </a:pPr>
            <a:r>
              <a:rPr lang="ms-MY" altLang="ms-MY" sz="2000" dirty="0" smtClean="0">
                <a:latin typeface="Arial" panose="020B0604020202020204" pitchFamily="34" charset="0"/>
                <a:cs typeface="Arial" panose="020B0604020202020204" pitchFamily="34" charset="0"/>
              </a:rPr>
              <a:t>FLIGHTS STATISTICS</a:t>
            </a:r>
            <a:endParaRPr lang="ms-MY" altLang="ms-MY" sz="2000" dirty="0">
              <a:latin typeface="Arial" panose="020B0604020202020204" pitchFamily="34" charset="0"/>
              <a:cs typeface="Arial" panose="020B0604020202020204" pitchFamily="34" charset="0"/>
            </a:endParaRPr>
          </a:p>
          <a:p>
            <a:pPr>
              <a:buClr>
                <a:srgbClr val="0000FF"/>
              </a:buClr>
              <a:buFont typeface="Wingdings" panose="05000000000000000000" pitchFamily="2" charset="2"/>
              <a:buChar char="§"/>
              <a:defRPr/>
            </a:pPr>
            <a:r>
              <a:rPr lang="ms-MY" altLang="ms-MY" sz="2000" dirty="0" smtClean="0">
                <a:latin typeface="Arial" panose="020B0604020202020204" pitchFamily="34" charset="0"/>
                <a:cs typeface="Arial" panose="020B0604020202020204" pitchFamily="34" charset="0"/>
              </a:rPr>
              <a:t>MANDATORY OCCURRANCE REPORT DATA (MOR)</a:t>
            </a:r>
            <a:endParaRPr lang="ms-MY" altLang="ms-MY" sz="2000" dirty="0">
              <a:latin typeface="Arial" panose="020B0604020202020204" pitchFamily="34" charset="0"/>
              <a:cs typeface="Arial" panose="020B0604020202020204" pitchFamily="34" charset="0"/>
            </a:endParaRPr>
          </a:p>
          <a:p>
            <a:pPr>
              <a:buClr>
                <a:srgbClr val="0000FF"/>
              </a:buClr>
              <a:buFont typeface="Wingdings" panose="05000000000000000000" pitchFamily="2" charset="2"/>
              <a:buChar char="§"/>
              <a:defRPr/>
            </a:pPr>
            <a:r>
              <a:rPr lang="ms-MY" altLang="ms-MY" sz="2000" dirty="0">
                <a:latin typeface="Arial" panose="020B0604020202020204" pitchFamily="34" charset="0"/>
                <a:cs typeface="Arial" panose="020B0604020202020204" pitchFamily="34" charset="0"/>
              </a:rPr>
              <a:t>ACCIDENTS, SERIOUS INCIDENTS DATA</a:t>
            </a:r>
          </a:p>
          <a:p>
            <a:pPr>
              <a:buClr>
                <a:srgbClr val="0000FF"/>
              </a:buClr>
              <a:buFont typeface="Wingdings" panose="05000000000000000000" pitchFamily="2" charset="2"/>
              <a:buChar char="§"/>
              <a:defRPr/>
            </a:pPr>
            <a:endParaRPr lang="ms-MY" altLang="ms-MY" sz="2000" dirty="0">
              <a:latin typeface="Arial" panose="020B0604020202020204" pitchFamily="34" charset="0"/>
              <a:cs typeface="Arial" panose="020B0604020202020204" pitchFamily="34" charset="0"/>
            </a:endParaRPr>
          </a:p>
          <a:p>
            <a:pPr marL="0" indent="0">
              <a:buClr>
                <a:srgbClr val="0000FF"/>
              </a:buClr>
              <a:buFont typeface="Arial" panose="020B0604020202020204" pitchFamily="34" charset="0"/>
              <a:buNone/>
              <a:defRPr/>
            </a:pPr>
            <a:endParaRPr lang="ms-MY" altLang="ms-MY" sz="2000" dirty="0">
              <a:latin typeface="Arial" panose="020B0604020202020204" pitchFamily="34" charset="0"/>
              <a:cs typeface="Arial" panose="020B0604020202020204" pitchFamily="34" charset="0"/>
            </a:endParaRPr>
          </a:p>
        </p:txBody>
      </p:sp>
      <p:pic>
        <p:nvPicPr>
          <p:cNvPr id="30724" name="Picture 4">
            <a:extLst>
              <a:ext uri="{FF2B5EF4-FFF2-40B4-BE49-F238E27FC236}">
                <a16:creationId xmlns="" xmlns:a16="http://schemas.microsoft.com/office/drawing/2014/main" id="{B2E63FC4-121B-4D70-A1A2-CE5FB88F53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DE47280D-9DF4-4EC0-870E-F5799F7AD3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useBgFill="1">
        <p:nvSpPr>
          <p:cNvPr id="75" name="Freeform 37">
            <a:extLst>
              <a:ext uri="{FF2B5EF4-FFF2-40B4-BE49-F238E27FC236}">
                <a16:creationId xmlns="" xmlns:a16="http://schemas.microsoft.com/office/drawing/2014/main" id="{7ED3A13C-2CCC-4715-A54F-87795E0CED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 y="2"/>
            <a:ext cx="8005382" cy="6857999"/>
          </a:xfrm>
          <a:custGeom>
            <a:avLst/>
            <a:gdLst>
              <a:gd name="connsiteX0" fmla="*/ 0 w 8005382"/>
              <a:gd name="connsiteY0" fmla="*/ 0 h 6857999"/>
              <a:gd name="connsiteX1" fmla="*/ 7723450 w 8005382"/>
              <a:gd name="connsiteY1" fmla="*/ 0 h 6857999"/>
              <a:gd name="connsiteX2" fmla="*/ 6859850 w 8005382"/>
              <a:gd name="connsiteY2" fmla="*/ 5223932 h 6857999"/>
              <a:gd name="connsiteX3" fmla="*/ 8005382 w 8005382"/>
              <a:gd name="connsiteY3" fmla="*/ 6857999 h 6857999"/>
              <a:gd name="connsiteX4" fmla="*/ 0 w 800538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5382" h="6857999">
                <a:moveTo>
                  <a:pt x="0" y="0"/>
                </a:moveTo>
                <a:lnTo>
                  <a:pt x="7723450" y="0"/>
                </a:lnTo>
                <a:lnTo>
                  <a:pt x="6859850" y="5223932"/>
                </a:lnTo>
                <a:lnTo>
                  <a:pt x="8005382" y="6857999"/>
                </a:lnTo>
                <a:lnTo>
                  <a:pt x="0" y="6857999"/>
                </a:lnTo>
                <a:close/>
              </a:path>
            </a:pathLst>
          </a:custGeom>
          <a:ln>
            <a:noFill/>
          </a:ln>
          <a:effectLst/>
        </p:spPr>
        <p:style>
          <a:lnRef idx="1">
            <a:schemeClr val="accent1"/>
          </a:lnRef>
          <a:fillRef idx="1003">
            <a:schemeClr val="lt1"/>
          </a:fillRef>
          <a:effectRef idx="2">
            <a:schemeClr val="accent1"/>
          </a:effectRef>
          <a:fontRef idx="minor">
            <a:schemeClr val="lt1"/>
          </a:fontRef>
        </p:style>
        <p:txBody>
          <a:bodyPr wrap="square" rtlCol="0" anchor="ctr">
            <a:noAutofit/>
          </a:bodyPr>
          <a:lstStyle/>
          <a:p>
            <a:pPr algn="ctr"/>
            <a:endParaRPr lang="en-US"/>
          </a:p>
        </p:txBody>
      </p:sp>
      <p:grpSp>
        <p:nvGrpSpPr>
          <p:cNvPr id="77" name="Group 76">
            <a:extLst>
              <a:ext uri="{FF2B5EF4-FFF2-40B4-BE49-F238E27FC236}">
                <a16:creationId xmlns="" xmlns:a16="http://schemas.microsoft.com/office/drawing/2014/main" id="{FB6C0892-83F6-4C98-B806-06627C73254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942930" y="0"/>
            <a:ext cx="2436813" cy="6858001"/>
            <a:chOff x="1320800" y="0"/>
            <a:chExt cx="2436813" cy="6858001"/>
          </a:xfrm>
        </p:grpSpPr>
        <p:sp>
          <p:nvSpPr>
            <p:cNvPr id="78" name="Freeform 6">
              <a:extLst>
                <a:ext uri="{FF2B5EF4-FFF2-40B4-BE49-F238E27FC236}">
                  <a16:creationId xmlns="" xmlns:a16="http://schemas.microsoft.com/office/drawing/2014/main" id="{76E9889C-BAC7-429B-86C0-2D7736A398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9" name="Freeform 7">
              <a:extLst>
                <a:ext uri="{FF2B5EF4-FFF2-40B4-BE49-F238E27FC236}">
                  <a16:creationId xmlns="" xmlns:a16="http://schemas.microsoft.com/office/drawing/2014/main" id="{B84616D5-1F3D-4B55-BA27-B53B56376B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80" name="Freeform 8">
              <a:extLst>
                <a:ext uri="{FF2B5EF4-FFF2-40B4-BE49-F238E27FC236}">
                  <a16:creationId xmlns="" xmlns:a16="http://schemas.microsoft.com/office/drawing/2014/main" id="{D6883E9B-59DA-4777-AC43-55F9164D3F6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81" name="Freeform 9">
              <a:extLst>
                <a:ext uri="{FF2B5EF4-FFF2-40B4-BE49-F238E27FC236}">
                  <a16:creationId xmlns="" xmlns:a16="http://schemas.microsoft.com/office/drawing/2014/main" id="{F5442FF4-005F-4930-92FB-6594E29C4F8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2" name="Freeform 10">
              <a:extLst>
                <a:ext uri="{FF2B5EF4-FFF2-40B4-BE49-F238E27FC236}">
                  <a16:creationId xmlns="" xmlns:a16="http://schemas.microsoft.com/office/drawing/2014/main" id="{648BA981-E918-4543-BE19-51E03C5710B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3" name="Freeform 11">
              <a:extLst>
                <a:ext uri="{FF2B5EF4-FFF2-40B4-BE49-F238E27FC236}">
                  <a16:creationId xmlns="" xmlns:a16="http://schemas.microsoft.com/office/drawing/2014/main" id="{03A6AFED-BD81-4CCC-AADE-1E8923376C6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1746" name="Title 1">
            <a:extLst>
              <a:ext uri="{FF2B5EF4-FFF2-40B4-BE49-F238E27FC236}">
                <a16:creationId xmlns="" xmlns:a16="http://schemas.microsoft.com/office/drawing/2014/main" id="{7F75E0A9-539B-4600-90AA-07D21783C5D4}"/>
              </a:ext>
            </a:extLst>
          </p:cNvPr>
          <p:cNvSpPr>
            <a:spLocks noGrp="1"/>
          </p:cNvSpPr>
          <p:nvPr>
            <p:ph type="title"/>
          </p:nvPr>
        </p:nvSpPr>
        <p:spPr>
          <a:xfrm>
            <a:off x="8341910" y="1023257"/>
            <a:ext cx="3235083" cy="4767943"/>
          </a:xfrm>
          <a:effectLst/>
        </p:spPr>
        <p:txBody>
          <a:bodyPr anchor="ctr">
            <a:normAutofit/>
          </a:bodyPr>
          <a:lstStyle/>
          <a:p>
            <a:pPr algn="l" eaLnBrk="1" hangingPunct="1"/>
            <a:r>
              <a:rPr lang="ms-MY" altLang="ms-MY" sz="2800" b="1" dirty="0">
                <a:ln>
                  <a:noFill/>
                </a:ln>
                <a:solidFill>
                  <a:srgbClr val="0000FF"/>
                </a:solidFill>
                <a:latin typeface="Arial" panose="020B0604020202020204" pitchFamily="34" charset="0"/>
                <a:cs typeface="Arial" panose="020B0604020202020204" pitchFamily="34" charset="0"/>
              </a:rPr>
              <a:t>OCCURRENCES </a:t>
            </a:r>
            <a:r>
              <a:rPr lang="ms-MY" altLang="ms-MY" sz="2800" b="1" dirty="0" smtClean="0">
                <a:ln>
                  <a:noFill/>
                </a:ln>
                <a:solidFill>
                  <a:srgbClr val="0000FF"/>
                </a:solidFill>
                <a:latin typeface="Arial" panose="020B0604020202020204" pitchFamily="34" charset="0"/>
                <a:cs typeface="Arial" panose="020B0604020202020204" pitchFamily="34" charset="0"/>
              </a:rPr>
              <a:t>REPORTING</a:t>
            </a:r>
            <a:endParaRPr lang="ms-MY" altLang="ms-MY" sz="2800" b="1" dirty="0">
              <a:ln>
                <a:noFill/>
              </a:ln>
              <a:solidFill>
                <a:srgbClr val="0000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A347B577-FEDB-494D-B7C7-4E219609D27F}"/>
              </a:ext>
            </a:extLst>
          </p:cNvPr>
          <p:cNvSpPr>
            <a:spLocks noGrp="1"/>
          </p:cNvSpPr>
          <p:nvPr>
            <p:ph idx="1"/>
          </p:nvPr>
        </p:nvSpPr>
        <p:spPr>
          <a:xfrm>
            <a:off x="715062" y="1023257"/>
            <a:ext cx="6786668" cy="5502087"/>
          </a:xfrm>
        </p:spPr>
        <p:txBody>
          <a:bodyPr rtlCol="0" anchor="ctr">
            <a:normAutofit/>
          </a:bodyPr>
          <a:lstStyle/>
          <a:p>
            <a:pPr eaLnBrk="1" fontAlgn="auto" hangingPunct="1">
              <a:lnSpc>
                <a:spcPct val="90000"/>
              </a:lnSpc>
              <a:spcBef>
                <a:spcPts val="500"/>
              </a:spcBef>
              <a:spcAft>
                <a:spcPts val="500"/>
              </a:spcAft>
              <a:buClr>
                <a:srgbClr val="0000FF"/>
              </a:buClr>
              <a:buSzPct val="120000"/>
              <a:buFont typeface="Wingdings" panose="05000000000000000000" pitchFamily="2" charset="2"/>
              <a:buChar char="§"/>
              <a:defRPr/>
            </a:pPr>
            <a:r>
              <a:rPr lang="ms-MY" sz="1600" b="1" dirty="0">
                <a:latin typeface="Arial" panose="020B0604020202020204" pitchFamily="34" charset="0"/>
                <a:cs typeface="Arial" panose="020B0604020202020204" pitchFamily="34" charset="0"/>
              </a:rPr>
              <a:t>Accident / Serious Incident</a:t>
            </a: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600" dirty="0">
                <a:latin typeface="Arial" panose="020B0604020202020204" pitchFamily="34" charset="0"/>
                <a:cs typeface="Arial" panose="020B0604020202020204" pitchFamily="34" charset="0"/>
              </a:rPr>
              <a:t>	AAIB MOT </a:t>
            </a:r>
            <a:r>
              <a:rPr lang="ms-MY" sz="1600" dirty="0" smtClean="0">
                <a:latin typeface="Arial" panose="020B0604020202020204" pitchFamily="34" charset="0"/>
                <a:cs typeface="Arial" panose="020B0604020202020204" pitchFamily="34" charset="0"/>
              </a:rPr>
              <a:t>website </a:t>
            </a:r>
            <a:r>
              <a:rPr lang="ms-MY" sz="1600" dirty="0">
                <a:latin typeface="Arial" panose="020B0604020202020204" pitchFamily="34" charset="0"/>
                <a:cs typeface="Arial" panose="020B0604020202020204" pitchFamily="34" charset="0"/>
              </a:rPr>
              <a:t>– </a:t>
            </a:r>
            <a:r>
              <a:rPr lang="ms-MY" sz="1600" dirty="0" smtClean="0">
                <a:latin typeface="Arial" panose="020B0604020202020204" pitchFamily="34" charset="0"/>
                <a:cs typeface="Arial" panose="020B0604020202020204" pitchFamily="34" charset="0"/>
              </a:rPr>
              <a:t>download </a:t>
            </a:r>
            <a:r>
              <a:rPr lang="ms-MY" sz="1600" dirty="0">
                <a:latin typeface="Arial" panose="020B0604020202020204" pitchFamily="34" charset="0"/>
                <a:cs typeface="Arial" panose="020B0604020202020204" pitchFamily="34" charset="0"/>
              </a:rPr>
              <a:t>accident/incident notification form. Submit the form to </a:t>
            </a:r>
            <a:r>
              <a:rPr lang="ms-MY" sz="1600" dirty="0">
                <a:latin typeface="Arial" panose="020B0604020202020204" pitchFamily="34" charset="0"/>
                <a:cs typeface="Arial" panose="020B0604020202020204" pitchFamily="34" charset="0"/>
                <a:hlinkClick r:id="rId2"/>
              </a:rPr>
              <a:t>aaib@mot.gov.my</a:t>
            </a:r>
            <a:endParaRPr lang="ms-MY" sz="1600" dirty="0">
              <a:latin typeface="Arial" panose="020B0604020202020204" pitchFamily="34" charset="0"/>
              <a:cs typeface="Arial" panose="020B0604020202020204" pitchFamily="34" charset="0"/>
            </a:endParaRPr>
          </a:p>
          <a:p>
            <a:pPr eaLnBrk="1" fontAlgn="auto" hangingPunct="1">
              <a:lnSpc>
                <a:spcPct val="90000"/>
              </a:lnSpc>
              <a:spcBef>
                <a:spcPts val="500"/>
              </a:spcBef>
              <a:spcAft>
                <a:spcPts val="500"/>
              </a:spcAft>
              <a:buClr>
                <a:srgbClr val="0000FF"/>
              </a:buClr>
              <a:buSzPct val="120000"/>
              <a:buFont typeface="Wingdings" panose="05000000000000000000" pitchFamily="2" charset="2"/>
              <a:buChar char="§"/>
              <a:defRPr/>
            </a:pPr>
            <a:r>
              <a:rPr lang="ms-MY" sz="1600" b="1" dirty="0">
                <a:latin typeface="Arial" panose="020B0604020202020204" pitchFamily="34" charset="0"/>
                <a:cs typeface="Arial" panose="020B0604020202020204" pitchFamily="34" charset="0"/>
              </a:rPr>
              <a:t>Incident/MOR</a:t>
            </a:r>
            <a:r>
              <a:rPr lang="ms-MY" sz="1600" dirty="0">
                <a:latin typeface="Arial" panose="020B0604020202020204" pitchFamily="34" charset="0"/>
                <a:cs typeface="Arial" panose="020B0604020202020204" pitchFamily="34" charset="0"/>
              </a:rPr>
              <a:t> </a:t>
            </a: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600" dirty="0">
                <a:latin typeface="Arial" panose="020B0604020202020204" pitchFamily="34" charset="0"/>
                <a:cs typeface="Arial" panose="020B0604020202020204" pitchFamily="34" charset="0"/>
              </a:rPr>
              <a:t>	Sharing MOR occurrence information with </a:t>
            </a:r>
            <a:r>
              <a:rPr lang="ms-MY" sz="1600" dirty="0" smtClean="0">
                <a:latin typeface="Arial" panose="020B0604020202020204" pitchFamily="34" charset="0"/>
                <a:cs typeface="Arial" panose="020B0604020202020204" pitchFamily="34" charset="0"/>
              </a:rPr>
              <a:t>CAAM</a:t>
            </a:r>
            <a:endParaRPr lang="ms-MY" sz="1600" dirty="0">
              <a:latin typeface="Arial" panose="020B0604020202020204" pitchFamily="34" charset="0"/>
              <a:cs typeface="Arial" panose="020B0604020202020204" pitchFamily="34" charset="0"/>
            </a:endParaRP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600" dirty="0">
                <a:latin typeface="Arial" panose="020B0604020202020204" pitchFamily="34" charset="0"/>
                <a:cs typeface="Arial" panose="020B0604020202020204" pitchFamily="34" charset="0"/>
              </a:rPr>
              <a:t>	- AAIB will determine if the MOR is serious incident</a:t>
            </a:r>
          </a:p>
          <a:p>
            <a:pPr eaLnBrk="1" fontAlgn="auto" hangingPunct="1">
              <a:lnSpc>
                <a:spcPct val="90000"/>
              </a:lnSpc>
              <a:spcBef>
                <a:spcPts val="500"/>
              </a:spcBef>
              <a:spcAft>
                <a:spcPts val="500"/>
              </a:spcAft>
              <a:buClr>
                <a:srgbClr val="0000FF"/>
              </a:buClr>
              <a:buSzPct val="120000"/>
              <a:buFont typeface="Wingdings" panose="05000000000000000000" pitchFamily="2" charset="2"/>
              <a:buChar char="§"/>
              <a:defRPr/>
            </a:pPr>
            <a:r>
              <a:rPr lang="ms-MY" sz="1600" b="1" dirty="0">
                <a:latin typeface="Arial" panose="020B0604020202020204" pitchFamily="34" charset="0"/>
                <a:cs typeface="Arial" panose="020B0604020202020204" pitchFamily="34" charset="0"/>
              </a:rPr>
              <a:t>Voluntary reporting</a:t>
            </a: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600" dirty="0">
                <a:latin typeface="Arial" panose="020B0604020202020204" pitchFamily="34" charset="0"/>
                <a:cs typeface="Arial" panose="020B0604020202020204" pitchFamily="34" charset="0"/>
              </a:rPr>
              <a:t>	MyCair  -  Malaysian Confidential </a:t>
            </a:r>
            <a:r>
              <a:rPr lang="ms-MY" sz="1600" dirty="0" smtClean="0">
                <a:latin typeface="Arial" panose="020B0604020202020204" pitchFamily="34" charset="0"/>
                <a:cs typeface="Arial" panose="020B0604020202020204" pitchFamily="34" charset="0"/>
              </a:rPr>
              <a:t>Accident/Incident report  </a:t>
            </a:r>
            <a:r>
              <a:rPr lang="ms-MY" sz="1600" dirty="0">
                <a:latin typeface="Arial" panose="020B0604020202020204" pitchFamily="34" charset="0"/>
                <a:cs typeface="Arial" panose="020B0604020202020204" pitchFamily="34" charset="0"/>
              </a:rPr>
              <a:t>- </a:t>
            </a:r>
            <a:r>
              <a:rPr lang="ms-MY" sz="1600" dirty="0">
                <a:latin typeface="Arial" panose="020B0604020202020204" pitchFamily="34" charset="0"/>
                <a:cs typeface="Arial" panose="020B0604020202020204" pitchFamily="34" charset="0"/>
                <a:hlinkClick r:id="rId3"/>
              </a:rPr>
              <a:t>www.mot.gov.my/en/aviation/mycair</a:t>
            </a:r>
            <a:endParaRPr lang="ms-MY" sz="1600" dirty="0">
              <a:latin typeface="Arial" panose="020B0604020202020204" pitchFamily="34" charset="0"/>
              <a:cs typeface="Arial" panose="020B0604020202020204" pitchFamily="34" charset="0"/>
            </a:endParaRP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600" dirty="0">
                <a:latin typeface="Arial" panose="020B0604020202020204" pitchFamily="34" charset="0"/>
                <a:cs typeface="Arial" panose="020B0604020202020204" pitchFamily="34" charset="0"/>
              </a:rPr>
              <a:t>	if in their knowlege it was not officially reported.  </a:t>
            </a: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600" dirty="0">
                <a:latin typeface="Arial" panose="020B0604020202020204" pitchFamily="34" charset="0"/>
                <a:cs typeface="Arial" panose="020B0604020202020204" pitchFamily="34" charset="0"/>
              </a:rPr>
              <a:t>	</a:t>
            </a:r>
            <a:r>
              <a:rPr lang="ms-MY" sz="1600" i="1" dirty="0">
                <a:latin typeface="Arial" panose="020B0604020202020204" pitchFamily="34" charset="0"/>
                <a:cs typeface="Arial" panose="020B0604020202020204" pitchFamily="34" charset="0"/>
              </a:rPr>
              <a:t>Note:</a:t>
            </a: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600" i="1" dirty="0">
                <a:latin typeface="Arial" panose="020B0604020202020204" pitchFamily="34" charset="0"/>
                <a:cs typeface="Arial" panose="020B0604020202020204" pitchFamily="34" charset="0"/>
              </a:rPr>
              <a:t>	</a:t>
            </a:r>
            <a:r>
              <a:rPr lang="ms-MY" sz="1400" b="1" i="1" dirty="0">
                <a:latin typeface="Arial" panose="020B0604020202020204" pitchFamily="34" charset="0"/>
                <a:cs typeface="Arial" panose="020B0604020202020204" pitchFamily="34" charset="0"/>
              </a:rPr>
              <a:t>AAIB also </a:t>
            </a:r>
            <a:r>
              <a:rPr lang="ms-MY" sz="1400" b="1" i="1" dirty="0" smtClean="0">
                <a:latin typeface="Arial" panose="020B0604020202020204" pitchFamily="34" charset="0"/>
                <a:cs typeface="Arial" panose="020B0604020202020204" pitchFamily="34" charset="0"/>
              </a:rPr>
              <a:t>subscribes </a:t>
            </a:r>
            <a:r>
              <a:rPr lang="ms-MY" sz="1400" b="1" i="1" dirty="0">
                <a:latin typeface="Arial" panose="020B0604020202020204" pitchFamily="34" charset="0"/>
                <a:cs typeface="Arial" panose="020B0604020202020204" pitchFamily="34" charset="0"/>
              </a:rPr>
              <a:t>to ECCAIRS (European Co-ordination Centre for  Accident And Incident Reporting System), for ADREP reporting to ICAO. 	</a:t>
            </a:r>
          </a:p>
          <a:p>
            <a:pPr marL="457200" indent="-457200" eaLnBrk="1" fontAlgn="auto" hangingPunct="1">
              <a:lnSpc>
                <a:spcPct val="90000"/>
              </a:lnSpc>
              <a:spcBef>
                <a:spcPts val="500"/>
              </a:spcBef>
              <a:spcAft>
                <a:spcPts val="500"/>
              </a:spcAft>
              <a:buClr>
                <a:schemeClr val="accent1">
                  <a:lumMod val="75000"/>
                </a:schemeClr>
              </a:buClr>
              <a:buFont typeface="Arial" panose="020B0604020202020204" pitchFamily="34" charset="0"/>
              <a:buNone/>
              <a:defRPr/>
            </a:pPr>
            <a:r>
              <a:rPr lang="ms-MY" sz="1400" b="1" i="1" dirty="0">
                <a:latin typeface="Arial" panose="020B0604020202020204" pitchFamily="34" charset="0"/>
                <a:cs typeface="Arial" panose="020B0604020202020204" pitchFamily="34" charset="0"/>
              </a:rPr>
              <a:t>	Category of occurrences can be found in Circular No 001/2017</a:t>
            </a:r>
          </a:p>
        </p:txBody>
      </p:sp>
      <p:pic>
        <p:nvPicPr>
          <p:cNvPr id="31748" name="Picture 4">
            <a:extLst>
              <a:ext uri="{FF2B5EF4-FFF2-40B4-BE49-F238E27FC236}">
                <a16:creationId xmlns="" xmlns:a16="http://schemas.microsoft.com/office/drawing/2014/main" id="{92A2811F-24DF-4D81-A5A2-FAFC00BEEE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 xmlns:a16="http://schemas.microsoft.com/office/drawing/2014/main" id="{8B7AE632-EDAB-4B1C-9A0E-33A1ADC38942}"/>
              </a:ext>
            </a:extLst>
          </p:cNvPr>
          <p:cNvSpPr>
            <a:spLocks noGrp="1"/>
          </p:cNvSpPr>
          <p:nvPr>
            <p:ph type="title"/>
          </p:nvPr>
        </p:nvSpPr>
        <p:spPr>
          <a:xfrm>
            <a:off x="1775520" y="140149"/>
            <a:ext cx="9331325" cy="1073869"/>
          </a:xfrm>
        </p:spPr>
        <p:txBody>
          <a:bodyPr/>
          <a:lstStyle/>
          <a:p>
            <a:r>
              <a:rPr lang="en-US" altLang="ms-MY" sz="2800" b="1" dirty="0">
                <a:ln>
                  <a:noFill/>
                </a:ln>
                <a:solidFill>
                  <a:srgbClr val="0000FF"/>
                </a:solidFill>
                <a:latin typeface="Arial" panose="020B0604020202020204" pitchFamily="34" charset="0"/>
                <a:cs typeface="Arial" panose="020B0604020202020204" pitchFamily="34" charset="0"/>
              </a:rPr>
              <a:t>COMMERCIAL AIRCRAFT DEPARTURES IN MALAYSIA (2010-2017)</a:t>
            </a:r>
          </a:p>
        </p:txBody>
      </p:sp>
      <p:pic>
        <p:nvPicPr>
          <p:cNvPr id="32771" name="Picture 4">
            <a:extLst>
              <a:ext uri="{FF2B5EF4-FFF2-40B4-BE49-F238E27FC236}">
                <a16:creationId xmlns="" xmlns:a16="http://schemas.microsoft.com/office/drawing/2014/main" id="{A93F0506-5412-441C-9D59-0D7206DF10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2" name="Chart 5">
            <a:extLst>
              <a:ext uri="{FF2B5EF4-FFF2-40B4-BE49-F238E27FC236}">
                <a16:creationId xmlns="" xmlns:a16="http://schemas.microsoft.com/office/drawing/2014/main" id="{44425DFE-4DEA-40C1-990B-7CFBE62C08F0}"/>
              </a:ext>
            </a:extLst>
          </p:cNvPr>
          <p:cNvGraphicFramePr>
            <a:graphicFrameLocks/>
          </p:cNvGraphicFramePr>
          <p:nvPr/>
        </p:nvGraphicFramePr>
        <p:xfrm>
          <a:off x="1559496" y="1270289"/>
          <a:ext cx="9937675" cy="5040560"/>
        </p:xfrm>
        <a:graphic>
          <a:graphicData uri="http://schemas.openxmlformats.org/presentationml/2006/ole">
            <mc:AlternateContent xmlns:mc="http://schemas.openxmlformats.org/markup-compatibility/2006">
              <mc:Choice xmlns:v="urn:schemas-microsoft-com:vml" Requires="v">
                <p:oleObj spid="_x0000_s89184" name="Chart" r:id="rId5" imgW="8753540" imgH="5143500" progId="Excel.Chart.8">
                  <p:embed/>
                </p:oleObj>
              </mc:Choice>
              <mc:Fallback>
                <p:oleObj name="Chart" r:id="rId5" imgW="8753540" imgH="5143500" progId="Excel.Chart.8">
                  <p:embed/>
                  <p:pic>
                    <p:nvPicPr>
                      <p:cNvPr id="32772" name="Chart 5">
                        <a:extLst>
                          <a:ext uri="{FF2B5EF4-FFF2-40B4-BE49-F238E27FC236}">
                            <a16:creationId xmlns="" xmlns:a16="http://schemas.microsoft.com/office/drawing/2014/main" id="{44425DFE-4DEA-40C1-990B-7CFBE62C08F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9496" y="1270289"/>
                        <a:ext cx="9937675" cy="5040560"/>
                      </a:xfrm>
                      <a:prstGeom prst="rect">
                        <a:avLst/>
                      </a:prstGeom>
                      <a:blipFill dpi="0" rotWithShape="1">
                        <a:blip r:embed="rId7"/>
                        <a:srcRect/>
                        <a:tile tx="0" ty="0" sx="100000" sy="100000" flip="none" algn="tl"/>
                      </a:blipFill>
                      <a:ln>
                        <a:noFill/>
                      </a:ln>
                    </p:spPr>
                  </p:pic>
                </p:oleObj>
              </mc:Fallback>
            </mc:AlternateContent>
          </a:graphicData>
        </a:graphic>
      </p:graphicFrame>
    </p:spTree>
    <p:extLst>
      <p:ext uri="{BB962C8B-B14F-4D97-AF65-F5344CB8AC3E}">
        <p14:creationId xmlns:p14="http://schemas.microsoft.com/office/powerpoint/2010/main" val="2340470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 xmlns:a16="http://schemas.microsoft.com/office/drawing/2014/main" id="{07727BF2-5133-4C19-BD0A-72220B9178C5}"/>
              </a:ext>
            </a:extLst>
          </p:cNvPr>
          <p:cNvSpPr>
            <a:spLocks noGrp="1"/>
          </p:cNvSpPr>
          <p:nvPr>
            <p:ph type="title"/>
          </p:nvPr>
        </p:nvSpPr>
        <p:spPr>
          <a:xfrm>
            <a:off x="1800225" y="188913"/>
            <a:ext cx="10272713" cy="792162"/>
          </a:xfrm>
        </p:spPr>
        <p:txBody>
          <a:bodyPr/>
          <a:lstStyle/>
          <a:p>
            <a:r>
              <a:rPr lang="ms-MY" altLang="ms-MY" sz="2800" b="1">
                <a:ln>
                  <a:noFill/>
                </a:ln>
                <a:solidFill>
                  <a:srgbClr val="0000FF"/>
                </a:solidFill>
                <a:latin typeface="Arial" panose="020B0604020202020204" pitchFamily="34" charset="0"/>
                <a:cs typeface="Arial" panose="020B0604020202020204" pitchFamily="34" charset="0"/>
              </a:rPr>
              <a:t>AIR TURN BACK DUE TO TECHNICAL 2015-2017</a:t>
            </a:r>
          </a:p>
        </p:txBody>
      </p:sp>
      <p:pic>
        <p:nvPicPr>
          <p:cNvPr id="36868" name="Picture 3">
            <a:extLst>
              <a:ext uri="{FF2B5EF4-FFF2-40B4-BE49-F238E27FC236}">
                <a16:creationId xmlns="" xmlns:a16="http://schemas.microsoft.com/office/drawing/2014/main" id="{F13F3B00-DB2C-4C26-AE8C-B2259270DE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a:extLst>
              <a:ext uri="{FF2B5EF4-FFF2-40B4-BE49-F238E27FC236}">
                <a16:creationId xmlns="" xmlns:a16="http://schemas.microsoft.com/office/drawing/2014/main" id="{FFB8E4BA-AE50-43AA-8333-B770671DC787}"/>
              </a:ext>
            </a:extLst>
          </p:cNvPr>
          <p:cNvGraphicFramePr>
            <a:graphicFrameLocks/>
          </p:cNvGraphicFramePr>
          <p:nvPr/>
        </p:nvGraphicFramePr>
        <p:xfrm>
          <a:off x="2351584" y="1182687"/>
          <a:ext cx="9001000" cy="5486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732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a:extLst>
              <a:ext uri="{FF2B5EF4-FFF2-40B4-BE49-F238E27FC236}">
                <a16:creationId xmlns="" xmlns:a16="http://schemas.microsoft.com/office/drawing/2014/main" id="{8FBDA601-CD45-4705-87D2-CDE78EE251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itle 1">
            <a:extLst>
              <a:ext uri="{FF2B5EF4-FFF2-40B4-BE49-F238E27FC236}">
                <a16:creationId xmlns="" xmlns:a16="http://schemas.microsoft.com/office/drawing/2014/main" id="{8E922E1E-13E4-43E2-8D0B-DA0AC98D00FA}"/>
              </a:ext>
            </a:extLst>
          </p:cNvPr>
          <p:cNvSpPr>
            <a:spLocks noGrp="1"/>
          </p:cNvSpPr>
          <p:nvPr>
            <p:ph type="title"/>
          </p:nvPr>
        </p:nvSpPr>
        <p:spPr>
          <a:xfrm>
            <a:off x="1343472" y="257943"/>
            <a:ext cx="10272712" cy="725488"/>
          </a:xfrm>
        </p:spPr>
        <p:txBody>
          <a:bodyPr/>
          <a:lstStyle/>
          <a:p>
            <a:r>
              <a:rPr lang="en-US" altLang="en-US" sz="2800" b="1" dirty="0">
                <a:ln>
                  <a:noFill/>
                </a:ln>
                <a:solidFill>
                  <a:srgbClr val="0000FF"/>
                </a:solidFill>
                <a:latin typeface="Arial" panose="020B0604020202020204" pitchFamily="34" charset="0"/>
                <a:cs typeface="Arial" panose="020B0604020202020204" pitchFamily="34" charset="0"/>
              </a:rPr>
              <a:t>TOP SIX MOR’S 2017 : JANUARY – OCTOBER </a:t>
            </a:r>
          </a:p>
        </p:txBody>
      </p:sp>
      <p:graphicFrame>
        <p:nvGraphicFramePr>
          <p:cNvPr id="6" name="Chart 5">
            <a:extLst>
              <a:ext uri="{FF2B5EF4-FFF2-40B4-BE49-F238E27FC236}">
                <a16:creationId xmlns="" xmlns:a16="http://schemas.microsoft.com/office/drawing/2014/main" id="{7BBC6742-8064-46FE-90ED-2B8A980BAB85}"/>
              </a:ext>
            </a:extLst>
          </p:cNvPr>
          <p:cNvGraphicFramePr>
            <a:graphicFrameLocks/>
          </p:cNvGraphicFramePr>
          <p:nvPr>
            <p:extLst>
              <p:ext uri="{D42A27DB-BD31-4B8C-83A1-F6EECF244321}">
                <p14:modId xmlns:p14="http://schemas.microsoft.com/office/powerpoint/2010/main" val="2343716665"/>
              </p:ext>
            </p:extLst>
          </p:nvPr>
        </p:nvGraphicFramePr>
        <p:xfrm>
          <a:off x="1199456" y="1182688"/>
          <a:ext cx="9937104" cy="51266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0519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Chart 12">
            <a:extLst>
              <a:ext uri="{FF2B5EF4-FFF2-40B4-BE49-F238E27FC236}">
                <a16:creationId xmlns="" xmlns:a16="http://schemas.microsoft.com/office/drawing/2014/main" id="{D534122C-7B22-47C4-8499-9FD162312E48}"/>
              </a:ext>
            </a:extLst>
          </p:cNvPr>
          <p:cNvGraphicFramePr>
            <a:graphicFrameLocks/>
          </p:cNvGraphicFramePr>
          <p:nvPr/>
        </p:nvGraphicFramePr>
        <p:xfrm>
          <a:off x="1343472" y="925514"/>
          <a:ext cx="10585003" cy="5815854"/>
        </p:xfrm>
        <a:graphic>
          <a:graphicData uri="http://schemas.openxmlformats.org/presentationml/2006/ole">
            <mc:AlternateContent xmlns:mc="http://schemas.openxmlformats.org/markup-compatibility/2006">
              <mc:Choice xmlns:v="urn:schemas-microsoft-com:vml" Requires="v">
                <p:oleObj spid="_x0000_s90208" name="Chart" r:id="rId3" imgW="8763172" imgH="5657850" progId="Excel.Chart.8">
                  <p:embed/>
                </p:oleObj>
              </mc:Choice>
              <mc:Fallback>
                <p:oleObj name="Chart" r:id="rId3" imgW="8763172" imgH="5657850" progId="Excel.Chart.8">
                  <p:embed/>
                  <p:pic>
                    <p:nvPicPr>
                      <p:cNvPr id="34818" name="Chart 12">
                        <a:extLst>
                          <a:ext uri="{FF2B5EF4-FFF2-40B4-BE49-F238E27FC236}">
                            <a16:creationId xmlns="" xmlns:a16="http://schemas.microsoft.com/office/drawing/2014/main" id="{D534122C-7B22-47C4-8499-9FD162312E4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472" y="925514"/>
                        <a:ext cx="10585003" cy="5815854"/>
                      </a:xfrm>
                      <a:prstGeom prst="rect">
                        <a:avLst/>
                      </a:prstGeom>
                      <a:noFill/>
                      <a:ln>
                        <a:noFill/>
                      </a:ln>
                    </p:spPr>
                  </p:pic>
                </p:oleObj>
              </mc:Fallback>
            </mc:AlternateContent>
          </a:graphicData>
        </a:graphic>
      </p:graphicFrame>
      <p:pic>
        <p:nvPicPr>
          <p:cNvPr id="34819" name="Picture 2">
            <a:extLst>
              <a:ext uri="{FF2B5EF4-FFF2-40B4-BE49-F238E27FC236}">
                <a16:creationId xmlns="" xmlns:a16="http://schemas.microsoft.com/office/drawing/2014/main" id="{32B04811-EB42-404E-B710-AB02B00A4A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a:extLst>
              <a:ext uri="{FF2B5EF4-FFF2-40B4-BE49-F238E27FC236}">
                <a16:creationId xmlns="" xmlns:a16="http://schemas.microsoft.com/office/drawing/2014/main" id="{1ED146CC-C5C6-4347-9456-99B36D878568}"/>
              </a:ext>
            </a:extLst>
          </p:cNvPr>
          <p:cNvSpPr>
            <a:spLocks noGrp="1"/>
          </p:cNvSpPr>
          <p:nvPr>
            <p:ph type="title"/>
          </p:nvPr>
        </p:nvSpPr>
        <p:spPr>
          <a:xfrm>
            <a:off x="1847850" y="200904"/>
            <a:ext cx="9983788" cy="668338"/>
          </a:xfrm>
        </p:spPr>
        <p:txBody>
          <a:bodyPr/>
          <a:lstStyle/>
          <a:p>
            <a:r>
              <a:rPr lang="en-US" altLang="en-US" sz="2600" b="1" dirty="0">
                <a:ln>
                  <a:noFill/>
                </a:ln>
                <a:solidFill>
                  <a:srgbClr val="0000FF"/>
                </a:solidFill>
                <a:latin typeface="Arial" panose="020B0604020202020204" pitchFamily="34" charset="0"/>
                <a:cs typeface="Arial" panose="020B0604020202020204" pitchFamily="34" charset="0"/>
              </a:rPr>
              <a:t>NUMBER OF ACCIDENTS IN MALAYSIA FROM 2000 TO 2017</a:t>
            </a:r>
          </a:p>
        </p:txBody>
      </p:sp>
    </p:spTree>
    <p:extLst>
      <p:ext uri="{BB962C8B-B14F-4D97-AF65-F5344CB8AC3E}">
        <p14:creationId xmlns:p14="http://schemas.microsoft.com/office/powerpoint/2010/main" val="2333521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03153066"/>
              </p:ext>
            </p:extLst>
          </p:nvPr>
        </p:nvGraphicFramePr>
        <p:xfrm>
          <a:off x="1991544" y="1386779"/>
          <a:ext cx="9361040"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783632" y="116632"/>
            <a:ext cx="7200800" cy="1292662"/>
          </a:xfrm>
          <a:prstGeom prst="rect">
            <a:avLst/>
          </a:prstGeom>
          <a:noFill/>
        </p:spPr>
        <p:txBody>
          <a:bodyPr wrap="square" rtlCol="0">
            <a:spAutoFit/>
          </a:bodyPr>
          <a:lstStyle/>
          <a:p>
            <a:pPr algn="ctr">
              <a:defRPr sz="1440" b="1" i="0" u="none" strike="noStrike" kern="1200" spc="0" baseline="0">
                <a:solidFill>
                  <a:prstClr val="black">
                    <a:lumMod val="65000"/>
                    <a:lumOff val="35000"/>
                  </a:prstClr>
                </a:solidFill>
                <a:latin typeface="+mn-lt"/>
                <a:ea typeface="+mn-ea"/>
                <a:cs typeface="+mn-cs"/>
              </a:defRPr>
            </a:pPr>
            <a:r>
              <a:rPr lang="en-US" sz="2000" b="1" dirty="0">
                <a:solidFill>
                  <a:srgbClr val="0000FF"/>
                </a:solidFill>
              </a:rPr>
              <a:t>MALAYSIA, APAC &amp; GLOBAL RATES</a:t>
            </a:r>
          </a:p>
          <a:p>
            <a:pPr algn="ctr">
              <a:defRPr sz="1440" b="1" i="0" u="none" strike="noStrike" kern="1200" spc="0" baseline="0">
                <a:solidFill>
                  <a:prstClr val="black">
                    <a:lumMod val="65000"/>
                    <a:lumOff val="35000"/>
                  </a:prstClr>
                </a:solidFill>
                <a:latin typeface="+mn-lt"/>
                <a:ea typeface="+mn-ea"/>
                <a:cs typeface="+mn-cs"/>
              </a:defRPr>
            </a:pPr>
            <a:r>
              <a:rPr lang="en-US" sz="2000" b="1" dirty="0">
                <a:solidFill>
                  <a:srgbClr val="0000FF"/>
                </a:solidFill>
              </a:rPr>
              <a:t>(ACCIDENTS PER MILLION SCHEDULED DEPARTURES)</a:t>
            </a:r>
          </a:p>
          <a:p>
            <a:pPr algn="ctr">
              <a:defRPr sz="1440" b="1" i="0" u="none" strike="noStrike" kern="1200" spc="0" baseline="0">
                <a:solidFill>
                  <a:prstClr val="black">
                    <a:lumMod val="65000"/>
                    <a:lumOff val="35000"/>
                  </a:prstClr>
                </a:solidFill>
                <a:latin typeface="+mn-lt"/>
                <a:ea typeface="+mn-ea"/>
                <a:cs typeface="+mn-cs"/>
              </a:defRPr>
            </a:pPr>
            <a:r>
              <a:rPr lang="en-US" sz="2000" b="1" dirty="0">
                <a:solidFill>
                  <a:srgbClr val="0000FF"/>
                </a:solidFill>
              </a:rPr>
              <a:t>*Global &amp; APAC Rate Source from ICAO Safety Report</a:t>
            </a:r>
          </a:p>
          <a:p>
            <a:endParaRPr lang="ms-MY" dirty="0"/>
          </a:p>
        </p:txBody>
      </p:sp>
      <p:pic>
        <p:nvPicPr>
          <p:cNvPr id="5" name="Picture 6">
            <a:extLst>
              <a:ext uri="{FF2B5EF4-FFF2-40B4-BE49-F238E27FC236}">
                <a16:creationId xmlns="" xmlns:a16="http://schemas.microsoft.com/office/drawing/2014/main" id="{31D56027-B38B-4672-BD9F-DC71BABAC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768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A1B48710-0428-404A-BAEF-05A230786414}"/>
              </a:ext>
            </a:extLst>
          </p:cNvPr>
          <p:cNvSpPr>
            <a:spLocks noGrp="1"/>
          </p:cNvSpPr>
          <p:nvPr>
            <p:ph type="title"/>
          </p:nvPr>
        </p:nvSpPr>
        <p:spPr>
          <a:xfrm>
            <a:off x="1444237" y="111212"/>
            <a:ext cx="9742318" cy="1080120"/>
          </a:xfrm>
        </p:spPr>
        <p:txBody>
          <a:bodyPr>
            <a:normAutofit/>
          </a:bodyPr>
          <a:lstStyle/>
          <a:p>
            <a:r>
              <a:rPr lang="ms-MY" altLang="ms-MY" b="1" dirty="0">
                <a:ln>
                  <a:noFill/>
                </a:ln>
                <a:solidFill>
                  <a:srgbClr val="0000FF"/>
                </a:solidFill>
                <a:latin typeface="Arial" panose="020B0604020202020204" pitchFamily="34" charset="0"/>
                <a:cs typeface="Arial" panose="020B0604020202020204" pitchFamily="34" charset="0"/>
              </a:rPr>
              <a:t>SCOPE OF PRESENTATION</a:t>
            </a:r>
          </a:p>
        </p:txBody>
      </p:sp>
      <p:graphicFrame>
        <p:nvGraphicFramePr>
          <p:cNvPr id="11270" name="Content Placeholder 2">
            <a:extLst>
              <a:ext uri="{FF2B5EF4-FFF2-40B4-BE49-F238E27FC236}">
                <a16:creationId xmlns="" xmlns:a16="http://schemas.microsoft.com/office/drawing/2014/main" id="{4479CA26-B05A-4A3E-931E-DCC937DC21F6}"/>
              </a:ext>
            </a:extLst>
          </p:cNvPr>
          <p:cNvGraphicFramePr>
            <a:graphicFrameLocks noGrp="1"/>
          </p:cNvGraphicFramePr>
          <p:nvPr>
            <p:ph idx="1"/>
            <p:extLst>
              <p:ext uri="{D42A27DB-BD31-4B8C-83A1-F6EECF244321}">
                <p14:modId xmlns:p14="http://schemas.microsoft.com/office/powerpoint/2010/main" val="3346649816"/>
              </p:ext>
            </p:extLst>
          </p:nvPr>
        </p:nvGraphicFramePr>
        <p:xfrm>
          <a:off x="1487488" y="1047316"/>
          <a:ext cx="9649072" cy="5334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8" name="Picture 4">
            <a:extLst>
              <a:ext uri="{FF2B5EF4-FFF2-40B4-BE49-F238E27FC236}">
                <a16:creationId xmlns="" xmlns:a16="http://schemas.microsoft.com/office/drawing/2014/main" id="{0CD4C40B-3B12-45A7-9102-07717F8A21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a:extLst>
              <a:ext uri="{FF2B5EF4-FFF2-40B4-BE49-F238E27FC236}">
                <a16:creationId xmlns="" xmlns:a16="http://schemas.microsoft.com/office/drawing/2014/main" id="{6E09D2BB-D2EB-4D9A-B0DE-A6B6C75C181D}"/>
              </a:ext>
            </a:extLst>
          </p:cNvPr>
          <p:cNvSpPr>
            <a:spLocks noGrp="1"/>
          </p:cNvSpPr>
          <p:nvPr>
            <p:ph type="title"/>
          </p:nvPr>
        </p:nvSpPr>
        <p:spPr>
          <a:xfrm>
            <a:off x="2495600" y="239713"/>
            <a:ext cx="7632848" cy="939800"/>
          </a:xfrm>
        </p:spPr>
        <p:txBody>
          <a:bodyPr/>
          <a:lstStyle/>
          <a:p>
            <a:pPr eaLnBrk="1" hangingPunct="1"/>
            <a:r>
              <a:rPr lang="en-US" altLang="ms-MY" sz="2800" b="1" dirty="0" smtClean="0">
                <a:ln>
                  <a:noFill/>
                </a:ln>
                <a:solidFill>
                  <a:srgbClr val="0000FF"/>
                </a:solidFill>
                <a:latin typeface="Arial" panose="020B0604020202020204" pitchFamily="34" charset="0"/>
                <a:cs typeface="Arial" panose="020B0604020202020204" pitchFamily="34" charset="0"/>
              </a:rPr>
              <a:t>AIR ACCIDENTS IN 2014 </a:t>
            </a:r>
            <a:endParaRPr lang="en-MY" altLang="ms-MY" sz="2800" b="1" dirty="0">
              <a:ln>
                <a:noFill/>
              </a:ln>
              <a:solidFill>
                <a:srgbClr val="0000FF"/>
              </a:solidFill>
              <a:latin typeface="Arial" panose="020B0604020202020204" pitchFamily="34" charset="0"/>
              <a:cs typeface="Arial" panose="020B0604020202020204" pitchFamily="34" charset="0"/>
            </a:endParaRPr>
          </a:p>
        </p:txBody>
      </p:sp>
      <p:pic>
        <p:nvPicPr>
          <p:cNvPr id="40963" name="Picture 2" descr="C:\Users\yahaya\Downloads\attachment (10).jpg">
            <a:extLst>
              <a:ext uri="{FF2B5EF4-FFF2-40B4-BE49-F238E27FC236}">
                <a16:creationId xmlns="" xmlns:a16="http://schemas.microsoft.com/office/drawing/2014/main" id="{AEBB0DB9-6D8E-4A68-A671-8D2B5B0BD7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1464" y="2018506"/>
            <a:ext cx="4784725" cy="3932238"/>
          </a:xfrm>
          <a:noFill/>
          <a:ln w="19050">
            <a:solidFill>
              <a:srgbClr val="FF0000"/>
            </a:solidFill>
            <a:miter lim="800000"/>
            <a:headEnd/>
            <a:tailEnd/>
          </a:ln>
        </p:spPr>
      </p:pic>
      <p:pic>
        <p:nvPicPr>
          <p:cNvPr id="40964" name="Picture 4">
            <a:extLst>
              <a:ext uri="{FF2B5EF4-FFF2-40B4-BE49-F238E27FC236}">
                <a16:creationId xmlns="" xmlns:a16="http://schemas.microsoft.com/office/drawing/2014/main" id="{BA223142-76F6-49E9-BCE1-40F174A9F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a:extLst>
              <a:ext uri="{FF2B5EF4-FFF2-40B4-BE49-F238E27FC236}">
                <a16:creationId xmlns="" xmlns:a16="http://schemas.microsoft.com/office/drawing/2014/main" id="{6FFF0AF4-6329-41A0-BE1B-13BCFC0D18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8163" y="1377950"/>
            <a:ext cx="44259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3">
            <a:extLst>
              <a:ext uri="{FF2B5EF4-FFF2-40B4-BE49-F238E27FC236}">
                <a16:creationId xmlns="" xmlns:a16="http://schemas.microsoft.com/office/drawing/2014/main" id="{E7D96EE7-4264-4612-A47F-6F224AFFED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4113213"/>
            <a:ext cx="4425950"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79776" y="4725144"/>
            <a:ext cx="1512168" cy="646331"/>
          </a:xfrm>
          <a:prstGeom prst="rect">
            <a:avLst/>
          </a:prstGeom>
          <a:noFill/>
        </p:spPr>
        <p:txBody>
          <a:bodyPr wrap="square" rtlCol="0">
            <a:spAutoFit/>
          </a:bodyPr>
          <a:lstStyle/>
          <a:p>
            <a:r>
              <a:rPr lang="ms-MY" dirty="0" smtClean="0">
                <a:solidFill>
                  <a:schemeClr val="bg1"/>
                </a:solidFill>
              </a:rPr>
              <a:t>N 7479, PA 28</a:t>
            </a:r>
          </a:p>
          <a:p>
            <a:r>
              <a:rPr lang="ms-MY" dirty="0" smtClean="0">
                <a:solidFill>
                  <a:schemeClr val="bg1"/>
                </a:solidFill>
              </a:rPr>
              <a:t>02/01/2014</a:t>
            </a:r>
            <a:endParaRPr lang="ms-MY" dirty="0">
              <a:solidFill>
                <a:schemeClr val="bg1"/>
              </a:solidFill>
            </a:endParaRPr>
          </a:p>
        </p:txBody>
      </p:sp>
      <p:sp>
        <p:nvSpPr>
          <p:cNvPr id="3" name="TextBox 2"/>
          <p:cNvSpPr txBox="1"/>
          <p:nvPr/>
        </p:nvSpPr>
        <p:spPr>
          <a:xfrm>
            <a:off x="7010400" y="3284984"/>
            <a:ext cx="1965920" cy="646331"/>
          </a:xfrm>
          <a:prstGeom prst="rect">
            <a:avLst/>
          </a:prstGeom>
          <a:noFill/>
        </p:spPr>
        <p:txBody>
          <a:bodyPr wrap="square" rtlCol="0">
            <a:spAutoFit/>
          </a:bodyPr>
          <a:lstStyle/>
          <a:p>
            <a:r>
              <a:rPr lang="ms-MY" dirty="0" smtClean="0">
                <a:solidFill>
                  <a:schemeClr val="bg1"/>
                </a:solidFill>
              </a:rPr>
              <a:t>MH 370, 9M-MRO</a:t>
            </a:r>
          </a:p>
          <a:p>
            <a:r>
              <a:rPr lang="ms-MY" dirty="0" smtClean="0">
                <a:solidFill>
                  <a:schemeClr val="bg1"/>
                </a:solidFill>
              </a:rPr>
              <a:t>08/03/2014</a:t>
            </a:r>
            <a:endParaRPr lang="ms-MY" dirty="0">
              <a:solidFill>
                <a:schemeClr val="bg1"/>
              </a:solidFill>
            </a:endParaRPr>
          </a:p>
        </p:txBody>
      </p:sp>
      <p:sp>
        <p:nvSpPr>
          <p:cNvPr id="4" name="TextBox 3"/>
          <p:cNvSpPr txBox="1"/>
          <p:nvPr/>
        </p:nvSpPr>
        <p:spPr>
          <a:xfrm>
            <a:off x="7010400" y="6237312"/>
            <a:ext cx="2109936" cy="646331"/>
          </a:xfrm>
          <a:prstGeom prst="rect">
            <a:avLst/>
          </a:prstGeom>
          <a:noFill/>
        </p:spPr>
        <p:txBody>
          <a:bodyPr wrap="square" rtlCol="0">
            <a:spAutoFit/>
          </a:bodyPr>
          <a:lstStyle/>
          <a:p>
            <a:r>
              <a:rPr lang="ms-MY" dirty="0" smtClean="0">
                <a:solidFill>
                  <a:schemeClr val="bg1"/>
                </a:solidFill>
              </a:rPr>
              <a:t>MH 17, 9M-MRD</a:t>
            </a:r>
          </a:p>
          <a:p>
            <a:r>
              <a:rPr lang="ms-MY" dirty="0" smtClean="0">
                <a:solidFill>
                  <a:schemeClr val="bg1"/>
                </a:solidFill>
              </a:rPr>
              <a:t>17/07/2014</a:t>
            </a:r>
            <a:endParaRPr lang="ms-MY"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a:extLst>
              <a:ext uri="{FF2B5EF4-FFF2-40B4-BE49-F238E27FC236}">
                <a16:creationId xmlns="" xmlns:a16="http://schemas.microsoft.com/office/drawing/2014/main" id="{AF37D76B-E545-4DB6-9B70-E2A11C391F8C}"/>
              </a:ext>
            </a:extLst>
          </p:cNvPr>
          <p:cNvSpPr>
            <a:spLocks noGrp="1"/>
          </p:cNvSpPr>
          <p:nvPr>
            <p:ph type="title"/>
          </p:nvPr>
        </p:nvSpPr>
        <p:spPr>
          <a:xfrm>
            <a:off x="2495600" y="307975"/>
            <a:ext cx="8784530" cy="874713"/>
          </a:xfrm>
        </p:spPr>
        <p:txBody>
          <a:bodyPr/>
          <a:lstStyle/>
          <a:p>
            <a:pPr eaLnBrk="1" hangingPunct="1"/>
            <a:r>
              <a:rPr lang="en-US" altLang="ms-MY" sz="2800" b="1" dirty="0" smtClean="0">
                <a:ln>
                  <a:noFill/>
                </a:ln>
                <a:solidFill>
                  <a:srgbClr val="0000FF"/>
                </a:solidFill>
                <a:latin typeface="Arial" panose="020B0604020202020204" pitchFamily="34" charset="0"/>
                <a:cs typeface="Arial" panose="020B0604020202020204" pitchFamily="34" charset="0"/>
              </a:rPr>
              <a:t>AIR ACCIDENTS IN 2014 </a:t>
            </a:r>
            <a:endParaRPr lang="en-MY" altLang="ms-MY" sz="2800" b="1" dirty="0">
              <a:ln>
                <a:noFill/>
              </a:ln>
              <a:solidFill>
                <a:srgbClr val="0000FF"/>
              </a:solidFill>
              <a:latin typeface="Arial" panose="020B0604020202020204" pitchFamily="34" charset="0"/>
              <a:cs typeface="Arial" panose="020B0604020202020204" pitchFamily="34" charset="0"/>
            </a:endParaRPr>
          </a:p>
        </p:txBody>
      </p:sp>
      <p:pic>
        <p:nvPicPr>
          <p:cNvPr id="41987" name="Picture 2" descr="C:\Users\Capt Dato' Yahaya\Desktop\images (1).jpg">
            <a:extLst>
              <a:ext uri="{FF2B5EF4-FFF2-40B4-BE49-F238E27FC236}">
                <a16:creationId xmlns="" xmlns:a16="http://schemas.microsoft.com/office/drawing/2014/main" id="{E0DC55D1-3E36-453B-8CA0-29A6B2B6EB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1485900"/>
            <a:ext cx="4535488" cy="2519363"/>
          </a:xfrm>
          <a:noFill/>
          <a:ln w="19050">
            <a:solidFill>
              <a:srgbClr val="FF0000"/>
            </a:solidFill>
            <a:miter lim="800000"/>
            <a:headEnd/>
            <a:tailEnd/>
          </a:ln>
        </p:spPr>
      </p:pic>
      <p:pic>
        <p:nvPicPr>
          <p:cNvPr id="41988" name="Picture 3" descr="C:\Users\Capt Dato' Yahaya\Downloads\pesawat kecil jatuh1.jpg">
            <a:extLst>
              <a:ext uri="{FF2B5EF4-FFF2-40B4-BE49-F238E27FC236}">
                <a16:creationId xmlns="" xmlns:a16="http://schemas.microsoft.com/office/drawing/2014/main" id="{B2638C6B-F49F-498C-B1B7-C97EA25E5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115"/>
          <a:stretch>
            <a:fillRect/>
          </a:stretch>
        </p:blipFill>
        <p:spPr bwMode="auto">
          <a:xfrm>
            <a:off x="1200151" y="4076700"/>
            <a:ext cx="4535488" cy="25193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1">
            <a:extLst>
              <a:ext uri="{FF2B5EF4-FFF2-40B4-BE49-F238E27FC236}">
                <a16:creationId xmlns="" xmlns:a16="http://schemas.microsoft.com/office/drawing/2014/main" id="{E402A67D-73C5-476C-AD25-D2292AD087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44675"/>
            <a:ext cx="5688013" cy="39608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6">
            <a:extLst>
              <a:ext uri="{FF2B5EF4-FFF2-40B4-BE49-F238E27FC236}">
                <a16:creationId xmlns="" xmlns:a16="http://schemas.microsoft.com/office/drawing/2014/main" id="{D015C272-2728-4312-B33E-9D92C24F10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84032" y="5085184"/>
            <a:ext cx="3528392" cy="646331"/>
          </a:xfrm>
          <a:prstGeom prst="rect">
            <a:avLst/>
          </a:prstGeom>
          <a:noFill/>
        </p:spPr>
        <p:txBody>
          <a:bodyPr wrap="square" rtlCol="0">
            <a:spAutoFit/>
          </a:bodyPr>
          <a:lstStyle/>
          <a:p>
            <a:r>
              <a:rPr lang="ms-MY" dirty="0" smtClean="0"/>
              <a:t> </a:t>
            </a:r>
            <a:r>
              <a:rPr lang="ms-MY" dirty="0" smtClean="0">
                <a:solidFill>
                  <a:schemeClr val="bg1"/>
                </a:solidFill>
              </a:rPr>
              <a:t>AS 355, 9M PHD</a:t>
            </a:r>
          </a:p>
          <a:p>
            <a:r>
              <a:rPr lang="ms-MY" dirty="0" smtClean="0">
                <a:solidFill>
                  <a:schemeClr val="bg1"/>
                </a:solidFill>
              </a:rPr>
              <a:t>31/12/14</a:t>
            </a:r>
            <a:endParaRPr lang="ms-MY" dirty="0">
              <a:solidFill>
                <a:schemeClr val="bg1"/>
              </a:solidFill>
            </a:endParaRPr>
          </a:p>
        </p:txBody>
      </p:sp>
      <p:sp>
        <p:nvSpPr>
          <p:cNvPr id="3" name="TextBox 2"/>
          <p:cNvSpPr txBox="1"/>
          <p:nvPr/>
        </p:nvSpPr>
        <p:spPr>
          <a:xfrm>
            <a:off x="1377496" y="1660197"/>
            <a:ext cx="2015530" cy="646331"/>
          </a:xfrm>
          <a:prstGeom prst="rect">
            <a:avLst/>
          </a:prstGeom>
          <a:noFill/>
        </p:spPr>
        <p:txBody>
          <a:bodyPr wrap="square" rtlCol="0">
            <a:spAutoFit/>
          </a:bodyPr>
          <a:lstStyle/>
          <a:p>
            <a:r>
              <a:rPr lang="ms-MY" b="1" dirty="0" smtClean="0">
                <a:solidFill>
                  <a:schemeClr val="bg1"/>
                </a:solidFill>
              </a:rPr>
              <a:t>D42,9M-NRN</a:t>
            </a:r>
          </a:p>
          <a:p>
            <a:r>
              <a:rPr lang="ms-MY" dirty="0" smtClean="0">
                <a:solidFill>
                  <a:srgbClr val="FFC000"/>
                </a:solidFill>
              </a:rPr>
              <a:t>01/11/2014 (RE)</a:t>
            </a:r>
            <a:endParaRPr lang="ms-MY" dirty="0">
              <a:solidFill>
                <a:srgbClr val="FFC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 xmlns:a16="http://schemas.microsoft.com/office/drawing/2014/main" id="{D0E7058E-D161-403B-A91B-4FE47F228EF0}"/>
              </a:ext>
            </a:extLst>
          </p:cNvPr>
          <p:cNvSpPr>
            <a:spLocks noGrp="1"/>
          </p:cNvSpPr>
          <p:nvPr>
            <p:ph type="title"/>
          </p:nvPr>
        </p:nvSpPr>
        <p:spPr>
          <a:xfrm>
            <a:off x="1558925" y="188913"/>
            <a:ext cx="9331325" cy="936625"/>
          </a:xfrm>
        </p:spPr>
        <p:txBody>
          <a:bodyPr/>
          <a:lstStyle/>
          <a:p>
            <a:r>
              <a:rPr lang="ms-MY" altLang="ms-MY" sz="2800" b="1" dirty="0" smtClean="0">
                <a:ln>
                  <a:noFill/>
                </a:ln>
                <a:solidFill>
                  <a:srgbClr val="0000FF"/>
                </a:solidFill>
                <a:latin typeface="Arial" panose="020B0604020202020204" pitchFamily="34" charset="0"/>
                <a:cs typeface="Arial" panose="020B0604020202020204" pitchFamily="34" charset="0"/>
              </a:rPr>
              <a:t>AIR ACCIDENTS </a:t>
            </a:r>
            <a:r>
              <a:rPr lang="ms-MY" altLang="ms-MY" sz="2800" b="1" dirty="0">
                <a:ln>
                  <a:noFill/>
                </a:ln>
                <a:solidFill>
                  <a:srgbClr val="0000FF"/>
                </a:solidFill>
                <a:latin typeface="Arial" panose="020B0604020202020204" pitchFamily="34" charset="0"/>
                <a:cs typeface="Arial" panose="020B0604020202020204" pitchFamily="34" charset="0"/>
              </a:rPr>
              <a:t>IN 2015</a:t>
            </a:r>
          </a:p>
        </p:txBody>
      </p:sp>
      <p:pic>
        <p:nvPicPr>
          <p:cNvPr id="45060" name="Content Placeholder 3">
            <a:extLst>
              <a:ext uri="{FF2B5EF4-FFF2-40B4-BE49-F238E27FC236}">
                <a16:creationId xmlns="" xmlns:a16="http://schemas.microsoft.com/office/drawing/2014/main" id="{531FCB1F-7A50-42A0-92F2-73A2013A26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472488" y="1508125"/>
            <a:ext cx="3562350" cy="4673600"/>
          </a:xfrm>
          <a:ln w="19050">
            <a:solidFill>
              <a:srgbClr val="FF0000"/>
            </a:solidFill>
            <a:miter lim="800000"/>
            <a:headEnd/>
            <a:tailEnd/>
          </a:ln>
        </p:spPr>
      </p:pic>
      <p:pic>
        <p:nvPicPr>
          <p:cNvPr id="45059" name="Picture 5">
            <a:extLst>
              <a:ext uri="{FF2B5EF4-FFF2-40B4-BE49-F238E27FC236}">
                <a16:creationId xmlns="" xmlns:a16="http://schemas.microsoft.com/office/drawing/2014/main" id="{21C056A7-43A8-4862-9E93-B5F59DAAB8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484313"/>
            <a:ext cx="3962449" cy="469741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4">
            <a:extLst>
              <a:ext uri="{FF2B5EF4-FFF2-40B4-BE49-F238E27FC236}">
                <a16:creationId xmlns="" xmlns:a16="http://schemas.microsoft.com/office/drawing/2014/main" id="{3EA6F1CD-1D88-49C7-9FE6-184C400440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1484313"/>
            <a:ext cx="3300412" cy="208756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1">
            <a:extLst>
              <a:ext uri="{FF2B5EF4-FFF2-40B4-BE49-F238E27FC236}">
                <a16:creationId xmlns="" xmlns:a16="http://schemas.microsoft.com/office/drawing/2014/main" id="{512F6D16-5ABA-4477-B8E9-CF39260AE1A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9488" y="3684588"/>
            <a:ext cx="3313112" cy="24971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a:extLst>
              <a:ext uri="{FF2B5EF4-FFF2-40B4-BE49-F238E27FC236}">
                <a16:creationId xmlns="" xmlns:a16="http://schemas.microsoft.com/office/drawing/2014/main" id="{962E5A3B-1BBA-4336-B035-0087630BF5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51584" y="5085184"/>
            <a:ext cx="1872208" cy="923330"/>
          </a:xfrm>
          <a:prstGeom prst="rect">
            <a:avLst/>
          </a:prstGeom>
          <a:noFill/>
        </p:spPr>
        <p:txBody>
          <a:bodyPr wrap="square" rtlCol="0">
            <a:spAutoFit/>
          </a:bodyPr>
          <a:lstStyle/>
          <a:p>
            <a:r>
              <a:rPr lang="ms-MY" dirty="0" smtClean="0">
                <a:solidFill>
                  <a:schemeClr val="bg1"/>
                </a:solidFill>
              </a:rPr>
              <a:t>AS 365,9M-IGB</a:t>
            </a:r>
          </a:p>
          <a:p>
            <a:r>
              <a:rPr lang="ms-MY" dirty="0" smtClean="0">
                <a:solidFill>
                  <a:schemeClr val="bg1"/>
                </a:solidFill>
              </a:rPr>
              <a:t>04/04/2015</a:t>
            </a:r>
          </a:p>
          <a:p>
            <a:r>
              <a:rPr lang="ms-MY" dirty="0" smtClean="0">
                <a:solidFill>
                  <a:schemeClr val="bg1"/>
                </a:solidFill>
              </a:rPr>
              <a:t> (LOC-I )</a:t>
            </a:r>
            <a:endParaRPr lang="ms-MY" dirty="0">
              <a:solidFill>
                <a:schemeClr val="bg1"/>
              </a:solidFill>
            </a:endParaRPr>
          </a:p>
        </p:txBody>
      </p:sp>
      <p:sp>
        <p:nvSpPr>
          <p:cNvPr id="3" name="TextBox 2"/>
          <p:cNvSpPr txBox="1"/>
          <p:nvPr/>
        </p:nvSpPr>
        <p:spPr>
          <a:xfrm>
            <a:off x="4943872" y="1628800"/>
            <a:ext cx="1800200" cy="923330"/>
          </a:xfrm>
          <a:prstGeom prst="rect">
            <a:avLst/>
          </a:prstGeom>
          <a:noFill/>
        </p:spPr>
        <p:txBody>
          <a:bodyPr wrap="square" rtlCol="0">
            <a:spAutoFit/>
          </a:bodyPr>
          <a:lstStyle/>
          <a:p>
            <a:r>
              <a:rPr lang="ms-MY" dirty="0" smtClean="0">
                <a:solidFill>
                  <a:schemeClr val="bg1"/>
                </a:solidFill>
              </a:rPr>
              <a:t>B 206B, 9M LLM</a:t>
            </a:r>
          </a:p>
          <a:p>
            <a:r>
              <a:rPr lang="ms-MY" dirty="0" smtClean="0">
                <a:solidFill>
                  <a:schemeClr val="bg1"/>
                </a:solidFill>
              </a:rPr>
              <a:t>28/05/2015 (LOC-I)</a:t>
            </a:r>
            <a:endParaRPr lang="ms-MY" dirty="0">
              <a:solidFill>
                <a:schemeClr val="bg1"/>
              </a:solidFill>
            </a:endParaRPr>
          </a:p>
        </p:txBody>
      </p:sp>
      <p:sp>
        <p:nvSpPr>
          <p:cNvPr id="4" name="TextBox 3"/>
          <p:cNvSpPr txBox="1"/>
          <p:nvPr/>
        </p:nvSpPr>
        <p:spPr>
          <a:xfrm>
            <a:off x="5231904" y="5517232"/>
            <a:ext cx="1656184" cy="646331"/>
          </a:xfrm>
          <a:prstGeom prst="rect">
            <a:avLst/>
          </a:prstGeom>
          <a:noFill/>
        </p:spPr>
        <p:txBody>
          <a:bodyPr wrap="square" rtlCol="0">
            <a:spAutoFit/>
          </a:bodyPr>
          <a:lstStyle/>
          <a:p>
            <a:r>
              <a:rPr lang="ms-MY" dirty="0" smtClean="0">
                <a:solidFill>
                  <a:schemeClr val="bg1"/>
                </a:solidFill>
              </a:rPr>
              <a:t>9M-AVN,PA32</a:t>
            </a:r>
          </a:p>
          <a:p>
            <a:r>
              <a:rPr lang="ms-MY" dirty="0" smtClean="0">
                <a:solidFill>
                  <a:schemeClr val="bg1"/>
                </a:solidFill>
              </a:rPr>
              <a:t>15/11/2015 </a:t>
            </a:r>
            <a:endParaRPr lang="ms-MY" dirty="0">
              <a:solidFill>
                <a:schemeClr val="bg1"/>
              </a:solidFill>
            </a:endParaRPr>
          </a:p>
        </p:txBody>
      </p:sp>
      <p:sp>
        <p:nvSpPr>
          <p:cNvPr id="5" name="TextBox 4"/>
          <p:cNvSpPr txBox="1"/>
          <p:nvPr/>
        </p:nvSpPr>
        <p:spPr>
          <a:xfrm>
            <a:off x="8616280" y="5013176"/>
            <a:ext cx="1728192" cy="923330"/>
          </a:xfrm>
          <a:prstGeom prst="rect">
            <a:avLst/>
          </a:prstGeom>
          <a:noFill/>
        </p:spPr>
        <p:txBody>
          <a:bodyPr wrap="square" rtlCol="0">
            <a:spAutoFit/>
          </a:bodyPr>
          <a:lstStyle/>
          <a:p>
            <a:r>
              <a:rPr lang="ms-MY" dirty="0" smtClean="0">
                <a:solidFill>
                  <a:schemeClr val="bg1"/>
                </a:solidFill>
              </a:rPr>
              <a:t>PA 28,N9297N</a:t>
            </a:r>
          </a:p>
          <a:p>
            <a:r>
              <a:rPr lang="ms-MY" dirty="0" smtClean="0">
                <a:solidFill>
                  <a:schemeClr val="bg1"/>
                </a:solidFill>
              </a:rPr>
              <a:t>20/11/2015 (Engine Failure)</a:t>
            </a:r>
            <a:endParaRPr lang="ms-MY"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 xmlns:a16="http://schemas.microsoft.com/office/drawing/2014/main" id="{75326325-E8F0-45BB-B3EA-8A8B826D08CC}"/>
              </a:ext>
            </a:extLst>
          </p:cNvPr>
          <p:cNvSpPr>
            <a:spLocks noGrp="1"/>
          </p:cNvSpPr>
          <p:nvPr>
            <p:ph type="title"/>
          </p:nvPr>
        </p:nvSpPr>
        <p:spPr>
          <a:xfrm>
            <a:off x="1558925" y="333375"/>
            <a:ext cx="9331325" cy="863600"/>
          </a:xfrm>
        </p:spPr>
        <p:txBody>
          <a:bodyPr/>
          <a:lstStyle/>
          <a:p>
            <a:r>
              <a:rPr lang="ms-MY" altLang="ms-MY" sz="2800" b="1" dirty="0" smtClean="0">
                <a:ln>
                  <a:noFill/>
                </a:ln>
                <a:solidFill>
                  <a:srgbClr val="0000FF"/>
                </a:solidFill>
                <a:latin typeface="Arial" panose="020B0604020202020204" pitchFamily="34" charset="0"/>
                <a:cs typeface="Arial" panose="020B0604020202020204" pitchFamily="34" charset="0"/>
              </a:rPr>
              <a:t>AIR ACCIDENTS </a:t>
            </a:r>
            <a:r>
              <a:rPr lang="ms-MY" altLang="ms-MY" sz="2800" b="1" dirty="0">
                <a:ln>
                  <a:noFill/>
                </a:ln>
                <a:solidFill>
                  <a:srgbClr val="0000FF"/>
                </a:solidFill>
                <a:latin typeface="Arial" panose="020B0604020202020204" pitchFamily="34" charset="0"/>
                <a:cs typeface="Arial" panose="020B0604020202020204" pitchFamily="34" charset="0"/>
              </a:rPr>
              <a:t>IN 2016</a:t>
            </a:r>
          </a:p>
        </p:txBody>
      </p:sp>
      <p:pic>
        <p:nvPicPr>
          <p:cNvPr id="48133" name="Picture 2" descr="C:\Users\USER\Downloads\IMG_0299 (1).JPG">
            <a:extLst>
              <a:ext uri="{FF2B5EF4-FFF2-40B4-BE49-F238E27FC236}">
                <a16:creationId xmlns="" xmlns:a16="http://schemas.microsoft.com/office/drawing/2014/main" id="{C5730F82-EDA9-4C32-8968-47255083B48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44072" y="3965076"/>
            <a:ext cx="4879095" cy="2757750"/>
          </a:xfrm>
          <a:ln w="19050">
            <a:solidFill>
              <a:srgbClr val="FF0000"/>
            </a:solidFill>
            <a:miter lim="800000"/>
            <a:headEnd/>
            <a:tailEnd/>
          </a:ln>
        </p:spPr>
      </p:pic>
      <p:pic>
        <p:nvPicPr>
          <p:cNvPr id="48131" name="Picture 1" descr="Photo of RP-C6828 Aérospatiale AS 350B3 Ecureuil by Ryu Guji">
            <a:extLst>
              <a:ext uri="{FF2B5EF4-FFF2-40B4-BE49-F238E27FC236}">
                <a16:creationId xmlns="" xmlns:a16="http://schemas.microsoft.com/office/drawing/2014/main" id="{AA964B1A-6DC5-4330-A1F7-30C4B3A9D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03" t="12903" r="3423" b="22585"/>
          <a:stretch>
            <a:fillRect/>
          </a:stretch>
        </p:blipFill>
        <p:spPr bwMode="auto">
          <a:xfrm>
            <a:off x="6859789" y="1182688"/>
            <a:ext cx="4619625" cy="25971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1">
            <a:extLst>
              <a:ext uri="{FF2B5EF4-FFF2-40B4-BE49-F238E27FC236}">
                <a16:creationId xmlns="" xmlns:a16="http://schemas.microsoft.com/office/drawing/2014/main" id="{22F5F8FC-2DA7-4ED5-9293-5761A808F5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528" y="1182688"/>
            <a:ext cx="4189412" cy="25749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4">
            <a:extLst>
              <a:ext uri="{FF2B5EF4-FFF2-40B4-BE49-F238E27FC236}">
                <a16:creationId xmlns="" xmlns:a16="http://schemas.microsoft.com/office/drawing/2014/main" id="{5D4EDF6E-2FCD-42FC-AE06-1C06B7DE53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5175" y="3949464"/>
            <a:ext cx="4189412" cy="277336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7">
            <a:extLst>
              <a:ext uri="{FF2B5EF4-FFF2-40B4-BE49-F238E27FC236}">
                <a16:creationId xmlns="" xmlns:a16="http://schemas.microsoft.com/office/drawing/2014/main" id="{4C2CBAC7-DDFE-48AC-BA5B-295DD74F56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23792" y="2708920"/>
            <a:ext cx="1512168" cy="923330"/>
          </a:xfrm>
          <a:prstGeom prst="rect">
            <a:avLst/>
          </a:prstGeom>
          <a:noFill/>
        </p:spPr>
        <p:txBody>
          <a:bodyPr wrap="square" rtlCol="0">
            <a:spAutoFit/>
          </a:bodyPr>
          <a:lstStyle/>
          <a:p>
            <a:r>
              <a:rPr lang="ms-MY" dirty="0" smtClean="0"/>
              <a:t>PA34, 9M-RBI</a:t>
            </a:r>
          </a:p>
          <a:p>
            <a:r>
              <a:rPr lang="ms-MY" dirty="0" smtClean="0"/>
              <a:t>01/01/2016,</a:t>
            </a:r>
          </a:p>
          <a:p>
            <a:r>
              <a:rPr lang="ms-MY" dirty="0" smtClean="0"/>
              <a:t>Seletar (ARC)</a:t>
            </a:r>
            <a:endParaRPr lang="ms-MY" dirty="0"/>
          </a:p>
        </p:txBody>
      </p:sp>
      <p:sp>
        <p:nvSpPr>
          <p:cNvPr id="3" name="TextBox 2"/>
          <p:cNvSpPr txBox="1"/>
          <p:nvPr/>
        </p:nvSpPr>
        <p:spPr>
          <a:xfrm>
            <a:off x="9336360" y="2924944"/>
            <a:ext cx="2016224" cy="923330"/>
          </a:xfrm>
          <a:prstGeom prst="rect">
            <a:avLst/>
          </a:prstGeom>
          <a:noFill/>
        </p:spPr>
        <p:txBody>
          <a:bodyPr wrap="square" rtlCol="0">
            <a:spAutoFit/>
          </a:bodyPr>
          <a:lstStyle/>
          <a:p>
            <a:r>
              <a:rPr lang="ms-MY" dirty="0" smtClean="0"/>
              <a:t>AS 305B3,RP C6828, 05/05/2016</a:t>
            </a:r>
          </a:p>
          <a:p>
            <a:r>
              <a:rPr lang="ms-MY" dirty="0" smtClean="0"/>
              <a:t>(CFIT)</a:t>
            </a:r>
            <a:endParaRPr lang="ms-MY" dirty="0"/>
          </a:p>
        </p:txBody>
      </p:sp>
      <p:sp>
        <p:nvSpPr>
          <p:cNvPr id="4" name="TextBox 3"/>
          <p:cNvSpPr txBox="1"/>
          <p:nvPr/>
        </p:nvSpPr>
        <p:spPr>
          <a:xfrm>
            <a:off x="2711624" y="6093296"/>
            <a:ext cx="2880320" cy="646331"/>
          </a:xfrm>
          <a:prstGeom prst="rect">
            <a:avLst/>
          </a:prstGeom>
          <a:noFill/>
        </p:spPr>
        <p:txBody>
          <a:bodyPr wrap="square" rtlCol="0">
            <a:spAutoFit/>
          </a:bodyPr>
          <a:lstStyle/>
          <a:p>
            <a:r>
              <a:rPr lang="ms-MY" dirty="0" smtClean="0">
                <a:solidFill>
                  <a:schemeClr val="bg1"/>
                </a:solidFill>
              </a:rPr>
              <a:t>Grumman,9M-IMI</a:t>
            </a:r>
          </a:p>
          <a:p>
            <a:r>
              <a:rPr lang="ms-MY" dirty="0" smtClean="0">
                <a:solidFill>
                  <a:schemeClr val="bg1"/>
                </a:solidFill>
              </a:rPr>
              <a:t>22/05/2016 (FUEL)</a:t>
            </a:r>
            <a:endParaRPr lang="ms-MY"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 xmlns:a16="http://schemas.microsoft.com/office/drawing/2014/main" id="{455EE6E7-7F22-4A37-A430-F6DEEDBF66E5}"/>
              </a:ext>
            </a:extLst>
          </p:cNvPr>
          <p:cNvSpPr>
            <a:spLocks noGrp="1"/>
          </p:cNvSpPr>
          <p:nvPr>
            <p:ph type="title"/>
          </p:nvPr>
        </p:nvSpPr>
        <p:spPr>
          <a:xfrm>
            <a:off x="1558925" y="352425"/>
            <a:ext cx="9331325" cy="727075"/>
          </a:xfrm>
        </p:spPr>
        <p:txBody>
          <a:bodyPr/>
          <a:lstStyle/>
          <a:p>
            <a:r>
              <a:rPr lang="en-MY" altLang="ms-MY" sz="3200" dirty="0" smtClean="0">
                <a:ln>
                  <a:noFill/>
                </a:ln>
                <a:solidFill>
                  <a:srgbClr val="0000FF"/>
                </a:solidFill>
                <a:latin typeface="Segoe UI Semibold" panose="020B0702040204020203" pitchFamily="34" charset="0"/>
                <a:cs typeface="Segoe UI Semibold" panose="020B0702040204020203" pitchFamily="34" charset="0"/>
              </a:rPr>
              <a:t>AIR ACCIDENT IN  </a:t>
            </a:r>
            <a:r>
              <a:rPr lang="en-MY" altLang="ms-MY" sz="2800" b="1" dirty="0">
                <a:ln>
                  <a:noFill/>
                </a:ln>
                <a:solidFill>
                  <a:srgbClr val="0000FF"/>
                </a:solidFill>
                <a:latin typeface="Arial" panose="020B0604020202020204" pitchFamily="34" charset="0"/>
                <a:cs typeface="Arial" panose="020B0604020202020204" pitchFamily="34" charset="0"/>
              </a:rPr>
              <a:t>2016</a:t>
            </a:r>
          </a:p>
        </p:txBody>
      </p:sp>
      <p:pic>
        <p:nvPicPr>
          <p:cNvPr id="49156" name="Content Placeholder 16">
            <a:extLst>
              <a:ext uri="{FF2B5EF4-FFF2-40B4-BE49-F238E27FC236}">
                <a16:creationId xmlns="" xmlns:a16="http://schemas.microsoft.com/office/drawing/2014/main" id="{7BF9FB82-3D9F-4A4D-B884-A3DFE20BEC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57338" y="4013200"/>
            <a:ext cx="4079875" cy="2533650"/>
          </a:xfrm>
          <a:ln w="19050">
            <a:solidFill>
              <a:srgbClr val="FF0000"/>
            </a:solidFill>
            <a:miter lim="800000"/>
            <a:headEnd/>
            <a:tailEnd/>
          </a:ln>
        </p:spPr>
      </p:pic>
      <p:pic>
        <p:nvPicPr>
          <p:cNvPr id="49155" name="Picture 2">
            <a:extLst>
              <a:ext uri="{FF2B5EF4-FFF2-40B4-BE49-F238E27FC236}">
                <a16:creationId xmlns="" xmlns:a16="http://schemas.microsoft.com/office/drawing/2014/main" id="{9C3DB02E-84B9-46CE-B159-A116409AA9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7338" y="1285875"/>
            <a:ext cx="4079875" cy="25193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9157" name="Picture 1">
            <a:extLst>
              <a:ext uri="{FF2B5EF4-FFF2-40B4-BE49-F238E27FC236}">
                <a16:creationId xmlns="" xmlns:a16="http://schemas.microsoft.com/office/drawing/2014/main" id="{BCAD79FE-2FDF-4763-8140-1DB1FE0F93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1285875"/>
            <a:ext cx="5000625" cy="5260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9158" name="Picture 6">
            <a:extLst>
              <a:ext uri="{FF2B5EF4-FFF2-40B4-BE49-F238E27FC236}">
                <a16:creationId xmlns="" xmlns:a16="http://schemas.microsoft.com/office/drawing/2014/main" id="{A4A3362F-CD96-4D35-8A30-A2B4E59F1B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83632" y="3068960"/>
            <a:ext cx="2520280" cy="646331"/>
          </a:xfrm>
          <a:prstGeom prst="rect">
            <a:avLst/>
          </a:prstGeom>
          <a:noFill/>
        </p:spPr>
        <p:txBody>
          <a:bodyPr wrap="square" rtlCol="0">
            <a:spAutoFit/>
          </a:bodyPr>
          <a:lstStyle/>
          <a:p>
            <a:r>
              <a:rPr lang="ms-MY" dirty="0" smtClean="0">
                <a:solidFill>
                  <a:schemeClr val="bg1"/>
                </a:solidFill>
              </a:rPr>
              <a:t>PA 28, 9M-SKE</a:t>
            </a:r>
          </a:p>
          <a:p>
            <a:r>
              <a:rPr lang="ms-MY" dirty="0" smtClean="0">
                <a:solidFill>
                  <a:schemeClr val="bg1"/>
                </a:solidFill>
              </a:rPr>
              <a:t>14/07/2016( E Fire)</a:t>
            </a:r>
            <a:endParaRPr lang="ms-MY" dirty="0">
              <a:solidFill>
                <a:schemeClr val="bg1"/>
              </a:solidFill>
            </a:endParaRPr>
          </a:p>
        </p:txBody>
      </p:sp>
      <p:sp>
        <p:nvSpPr>
          <p:cNvPr id="3" name="TextBox 2"/>
          <p:cNvSpPr txBox="1"/>
          <p:nvPr/>
        </p:nvSpPr>
        <p:spPr>
          <a:xfrm>
            <a:off x="6672064" y="1484784"/>
            <a:ext cx="2880320" cy="646331"/>
          </a:xfrm>
          <a:prstGeom prst="rect">
            <a:avLst/>
          </a:prstGeom>
          <a:noFill/>
        </p:spPr>
        <p:txBody>
          <a:bodyPr wrap="square" rtlCol="0">
            <a:spAutoFit/>
          </a:bodyPr>
          <a:lstStyle/>
          <a:p>
            <a:r>
              <a:rPr lang="ms-MY" dirty="0" smtClean="0"/>
              <a:t>AS 350B, 9M-APL</a:t>
            </a:r>
          </a:p>
          <a:p>
            <a:r>
              <a:rPr lang="ms-MY" dirty="0" smtClean="0"/>
              <a:t>18/11/2016 (LOC-I)</a:t>
            </a:r>
            <a:endParaRPr lang="ms-MY"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 xmlns:a16="http://schemas.microsoft.com/office/drawing/2014/main" id="{4DDBD0A1-8E45-4F18-9DCD-CFC7635DBA69}"/>
              </a:ext>
            </a:extLst>
          </p:cNvPr>
          <p:cNvSpPr>
            <a:spLocks noGrp="1"/>
          </p:cNvSpPr>
          <p:nvPr>
            <p:ph type="title"/>
          </p:nvPr>
        </p:nvSpPr>
        <p:spPr>
          <a:xfrm>
            <a:off x="2351584" y="342900"/>
            <a:ext cx="7416824" cy="720725"/>
          </a:xfrm>
        </p:spPr>
        <p:txBody>
          <a:bodyPr/>
          <a:lstStyle/>
          <a:p>
            <a:r>
              <a:rPr lang="ms-MY" altLang="ms-MY" sz="2800" b="1" dirty="0" smtClean="0">
                <a:ln>
                  <a:noFill/>
                </a:ln>
                <a:solidFill>
                  <a:srgbClr val="0000FF"/>
                </a:solidFill>
                <a:latin typeface="Arial" panose="020B0604020202020204" pitchFamily="34" charset="0"/>
                <a:cs typeface="Arial" panose="020B0604020202020204" pitchFamily="34" charset="0"/>
              </a:rPr>
              <a:t>AIR ACCIDENTS </a:t>
            </a:r>
            <a:r>
              <a:rPr lang="ms-MY" altLang="ms-MY" sz="2800" b="1" dirty="0">
                <a:ln>
                  <a:noFill/>
                </a:ln>
                <a:solidFill>
                  <a:srgbClr val="0000FF"/>
                </a:solidFill>
                <a:latin typeface="Arial" panose="020B0604020202020204" pitchFamily="34" charset="0"/>
                <a:cs typeface="Arial" panose="020B0604020202020204" pitchFamily="34" charset="0"/>
              </a:rPr>
              <a:t>IN 2017</a:t>
            </a:r>
          </a:p>
        </p:txBody>
      </p:sp>
      <p:pic>
        <p:nvPicPr>
          <p:cNvPr id="52227" name="Picture 1">
            <a:extLst>
              <a:ext uri="{FF2B5EF4-FFF2-40B4-BE49-F238E27FC236}">
                <a16:creationId xmlns="" xmlns:a16="http://schemas.microsoft.com/office/drawing/2014/main" id="{30887FF5-8FF7-49E5-AFAC-576648694A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1354223"/>
            <a:ext cx="3880282" cy="257883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2228" name="Picture 3">
            <a:extLst>
              <a:ext uri="{FF2B5EF4-FFF2-40B4-BE49-F238E27FC236}">
                <a16:creationId xmlns="" xmlns:a16="http://schemas.microsoft.com/office/drawing/2014/main" id="{6C227AA8-9BF6-414A-A611-FDB5B7FA2D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472" y="4149080"/>
            <a:ext cx="3880282" cy="25733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2229" name="Picture 7">
            <a:extLst>
              <a:ext uri="{FF2B5EF4-FFF2-40B4-BE49-F238E27FC236}">
                <a16:creationId xmlns="" xmlns:a16="http://schemas.microsoft.com/office/drawing/2014/main" id="{F3218023-E7A1-4EA7-BC05-F02B9C901A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91544" y="1484784"/>
            <a:ext cx="2232248" cy="923330"/>
          </a:xfrm>
          <a:prstGeom prst="rect">
            <a:avLst/>
          </a:prstGeom>
          <a:noFill/>
        </p:spPr>
        <p:txBody>
          <a:bodyPr wrap="square" rtlCol="0">
            <a:spAutoFit/>
          </a:bodyPr>
          <a:lstStyle/>
          <a:p>
            <a:r>
              <a:rPr lang="ms-MY" dirty="0" smtClean="0"/>
              <a:t>PA 28,9M-DRC</a:t>
            </a:r>
          </a:p>
          <a:p>
            <a:r>
              <a:rPr lang="ms-MY" dirty="0" smtClean="0"/>
              <a:t>04/06/2017, Kulai (FUEL Contaminate)</a:t>
            </a:r>
            <a:endParaRPr lang="ms-MY" dirty="0"/>
          </a:p>
        </p:txBody>
      </p:sp>
      <p:sp>
        <p:nvSpPr>
          <p:cNvPr id="3" name="TextBox 2"/>
          <p:cNvSpPr txBox="1"/>
          <p:nvPr/>
        </p:nvSpPr>
        <p:spPr>
          <a:xfrm>
            <a:off x="2279576" y="5877272"/>
            <a:ext cx="2088232" cy="923330"/>
          </a:xfrm>
          <a:prstGeom prst="rect">
            <a:avLst/>
          </a:prstGeom>
          <a:noFill/>
        </p:spPr>
        <p:txBody>
          <a:bodyPr wrap="square" rtlCol="0">
            <a:spAutoFit/>
          </a:bodyPr>
          <a:lstStyle/>
          <a:p>
            <a:r>
              <a:rPr lang="ms-MY" dirty="0" smtClean="0"/>
              <a:t>C 172, 9M-FBS</a:t>
            </a:r>
          </a:p>
          <a:p>
            <a:r>
              <a:rPr lang="ms-MY" dirty="0" smtClean="0"/>
              <a:t>08/07/2017, Subang (ARC)</a:t>
            </a:r>
            <a:endParaRPr lang="ms-MY" dirty="0"/>
          </a:p>
        </p:txBody>
      </p:sp>
      <p:pic>
        <p:nvPicPr>
          <p:cNvPr id="11" name="Content Placeholder 3">
            <a:extLst>
              <a:ext uri="{FF2B5EF4-FFF2-40B4-BE49-F238E27FC236}">
                <a16:creationId xmlns="" xmlns:a16="http://schemas.microsoft.com/office/drawing/2014/main" id="{F9CF13EF-548D-42CC-8C64-5F3A3318A3F3}"/>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735960" y="1700808"/>
            <a:ext cx="4621212" cy="3905250"/>
          </a:xfrm>
          <a:ln w="19050">
            <a:solidFill>
              <a:srgbClr val="FF0000"/>
            </a:solidFill>
            <a:miter lim="800000"/>
            <a:headEnd/>
            <a:tailEnd/>
          </a:ln>
        </p:spPr>
      </p:pic>
      <p:sp>
        <p:nvSpPr>
          <p:cNvPr id="4" name="Rectangle 3"/>
          <p:cNvSpPr/>
          <p:nvPr/>
        </p:nvSpPr>
        <p:spPr>
          <a:xfrm>
            <a:off x="8040216" y="1916832"/>
            <a:ext cx="2088232" cy="923330"/>
          </a:xfrm>
          <a:prstGeom prst="rect">
            <a:avLst/>
          </a:prstGeom>
        </p:spPr>
        <p:txBody>
          <a:bodyPr wrap="square">
            <a:spAutoFit/>
          </a:bodyPr>
          <a:lstStyle/>
          <a:p>
            <a:r>
              <a:rPr lang="ms-MY" dirty="0"/>
              <a:t>GT-500,9M-EAC, 14/10/2017, Sg. Rambai (Engine)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97427"/>
            <a:ext cx="7556244" cy="1215349"/>
          </a:xfrm>
        </p:spPr>
        <p:txBody>
          <a:bodyPr>
            <a:normAutofit fontScale="90000"/>
          </a:bodyPr>
          <a:lstStyle/>
          <a:p>
            <a:r>
              <a:rPr lang="ms-MY" sz="3200" dirty="0" smtClean="0">
                <a:solidFill>
                  <a:schemeClr val="tx1"/>
                </a:solidFill>
              </a:rPr>
              <a:t>Landing at night in heavy rain,ac drifted to right side of centre line undetected by the crew causing runway excursion. </a:t>
            </a:r>
            <a:endParaRPr lang="ms-MY" sz="3200" dirty="0">
              <a:solidFill>
                <a:schemeClr val="tx1"/>
              </a:solidFill>
            </a:endParaRPr>
          </a:p>
        </p:txBody>
      </p:sp>
      <p:pic>
        <p:nvPicPr>
          <p:cNvPr id="4"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4790" y="2067906"/>
            <a:ext cx="3948545" cy="451037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C:\Users\2101481\Desktop\SBW exursion 09Apr17 Folder 1\L101068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073" y="2067906"/>
            <a:ext cx="4702001" cy="4510376"/>
          </a:xfrm>
          <a:prstGeom prst="rect">
            <a:avLst/>
          </a:prstGeom>
          <a:noFill/>
          <a:ln w="19050">
            <a:solidFill>
              <a:srgbClr val="FF0000"/>
            </a:solidFill>
          </a:ln>
        </p:spPr>
      </p:pic>
      <p:sp>
        <p:nvSpPr>
          <p:cNvPr id="7" name="TextBox 6"/>
          <p:cNvSpPr txBox="1"/>
          <p:nvPr/>
        </p:nvSpPr>
        <p:spPr>
          <a:xfrm>
            <a:off x="9648074" y="2067906"/>
            <a:ext cx="2384599" cy="4093428"/>
          </a:xfrm>
          <a:prstGeom prst="rect">
            <a:avLst/>
          </a:prstGeom>
          <a:noFill/>
        </p:spPr>
        <p:txBody>
          <a:bodyPr wrap="square" rtlCol="0">
            <a:spAutoFit/>
          </a:bodyPr>
          <a:lstStyle/>
          <a:p>
            <a:r>
              <a:rPr lang="ms-MY" sz="2800" b="1" dirty="0" smtClean="0">
                <a:solidFill>
                  <a:srgbClr val="0000FF"/>
                </a:solidFill>
              </a:rPr>
              <a:t>SERIOUS INCIDENT</a:t>
            </a:r>
          </a:p>
          <a:p>
            <a:endParaRPr lang="ms-MY" sz="1600" dirty="0"/>
          </a:p>
          <a:p>
            <a:r>
              <a:rPr lang="ms-MY" sz="1600" b="1" dirty="0" smtClean="0"/>
              <a:t>Operator: MAB</a:t>
            </a:r>
          </a:p>
          <a:p>
            <a:endParaRPr lang="ms-MY" sz="1600" b="1" dirty="0" smtClean="0"/>
          </a:p>
          <a:p>
            <a:r>
              <a:rPr lang="ms-MY" sz="1600" b="1" dirty="0" smtClean="0"/>
              <a:t>AC Type : B 737-800</a:t>
            </a:r>
          </a:p>
          <a:p>
            <a:endParaRPr lang="ms-MY" sz="1600" b="1" dirty="0" smtClean="0"/>
          </a:p>
          <a:p>
            <a:r>
              <a:rPr lang="ms-MY" sz="1600" b="1" dirty="0" smtClean="0"/>
              <a:t>Registration : 9M-MXX</a:t>
            </a:r>
          </a:p>
          <a:p>
            <a:endParaRPr lang="ms-MY" sz="1600" b="1" dirty="0" smtClean="0"/>
          </a:p>
          <a:p>
            <a:r>
              <a:rPr lang="ms-MY" sz="1600" b="1" dirty="0" smtClean="0"/>
              <a:t>Location : Sibu Airport</a:t>
            </a:r>
          </a:p>
          <a:p>
            <a:endParaRPr lang="ms-MY" sz="1600" b="1" dirty="0" smtClean="0"/>
          </a:p>
          <a:p>
            <a:r>
              <a:rPr lang="ms-MY" sz="1600" b="1" dirty="0" smtClean="0"/>
              <a:t>Date: 08 April 2017</a:t>
            </a:r>
          </a:p>
          <a:p>
            <a:endParaRPr lang="ms-MY" sz="1600" b="1" dirty="0" smtClean="0"/>
          </a:p>
          <a:p>
            <a:r>
              <a:rPr lang="ms-MY" sz="1600" b="1" dirty="0" smtClean="0"/>
              <a:t>Time: 2217 LT</a:t>
            </a:r>
            <a:endParaRPr lang="ms-MY" sz="1200" b="1" dirty="0" smtClean="0"/>
          </a:p>
          <a:p>
            <a:endParaRPr lang="ms-MY" sz="1200" dirty="0"/>
          </a:p>
        </p:txBody>
      </p:sp>
      <p:pic>
        <p:nvPicPr>
          <p:cNvPr id="8" name="Picture 7">
            <a:extLst>
              <a:ext uri="{FF2B5EF4-FFF2-40B4-BE49-F238E27FC236}">
                <a16:creationId xmlns="" xmlns:a16="http://schemas.microsoft.com/office/drawing/2014/main" id="{F3218023-E7A1-4EA7-BC05-F02B9C901A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315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16633"/>
            <a:ext cx="10018713" cy="1412910"/>
          </a:xfrm>
        </p:spPr>
        <p:txBody>
          <a:bodyPr>
            <a:normAutofit/>
          </a:bodyPr>
          <a:lstStyle/>
          <a:p>
            <a:r>
              <a:rPr lang="ms-MY" b="1" dirty="0" smtClean="0">
                <a:solidFill>
                  <a:schemeClr val="tx1"/>
                </a:solidFill>
              </a:rPr>
              <a:t>Enroute TPE to KUL encounter severe turbulent 5 persons injured.</a:t>
            </a:r>
            <a:endParaRPr lang="ms-MY" b="1" dirty="0">
              <a:solidFill>
                <a:schemeClr val="tx1"/>
              </a:solidFill>
            </a:endParaRPr>
          </a:p>
        </p:txBody>
      </p:sp>
      <p:sp>
        <p:nvSpPr>
          <p:cNvPr id="3" name="Content Placeholder 2"/>
          <p:cNvSpPr>
            <a:spLocks noGrp="1"/>
          </p:cNvSpPr>
          <p:nvPr>
            <p:ph idx="1"/>
          </p:nvPr>
        </p:nvSpPr>
        <p:spPr>
          <a:xfrm>
            <a:off x="677334" y="2160589"/>
            <a:ext cx="8596668" cy="4697411"/>
          </a:xfrm>
        </p:spPr>
        <p:txBody>
          <a:bodyPr/>
          <a:lstStyle/>
          <a:p>
            <a:r>
              <a:rPr lang="ms-MY" dirty="0" smtClean="0">
                <a:hlinkClick r:id="rId2" action="ppaction://hlinkfile"/>
              </a:rPr>
              <a:t>Severe turbulence enroute  TPE - KUL</a:t>
            </a:r>
            <a:endParaRPr lang="ms-MY" dirty="0">
              <a:hlinkClick r:id="rId2" action="ppaction://hlinkfile"/>
            </a:endParaRPr>
          </a:p>
        </p:txBody>
      </p:sp>
      <p:sp>
        <p:nvSpPr>
          <p:cNvPr id="4" name="TextBox 3"/>
          <p:cNvSpPr txBox="1"/>
          <p:nvPr/>
        </p:nvSpPr>
        <p:spPr>
          <a:xfrm>
            <a:off x="8456224" y="2078182"/>
            <a:ext cx="3430976" cy="2185214"/>
          </a:xfrm>
          <a:prstGeom prst="rect">
            <a:avLst/>
          </a:prstGeom>
          <a:noFill/>
        </p:spPr>
        <p:txBody>
          <a:bodyPr wrap="square" rtlCol="0">
            <a:spAutoFit/>
          </a:bodyPr>
          <a:lstStyle/>
          <a:p>
            <a:r>
              <a:rPr lang="ms-MY" sz="2800" b="1" dirty="0" smtClean="0">
                <a:solidFill>
                  <a:srgbClr val="0000FF"/>
                </a:solidFill>
              </a:rPr>
              <a:t>SERIOUS INCIDENT </a:t>
            </a:r>
          </a:p>
          <a:p>
            <a:r>
              <a:rPr lang="ms-MY" b="1" dirty="0" smtClean="0"/>
              <a:t>Operator</a:t>
            </a:r>
            <a:r>
              <a:rPr lang="ms-MY" b="1" dirty="0"/>
              <a:t>: </a:t>
            </a:r>
            <a:r>
              <a:rPr lang="ms-MY" b="1" dirty="0" smtClean="0"/>
              <a:t>AAx</a:t>
            </a:r>
            <a:endParaRPr lang="ms-MY" b="1" dirty="0"/>
          </a:p>
          <a:p>
            <a:r>
              <a:rPr lang="ms-MY" b="1" dirty="0"/>
              <a:t>AC Type:  </a:t>
            </a:r>
            <a:r>
              <a:rPr lang="ms-MY" b="1" dirty="0" smtClean="0"/>
              <a:t>A 330-343</a:t>
            </a:r>
            <a:endParaRPr lang="ms-MY" b="1" dirty="0"/>
          </a:p>
          <a:p>
            <a:r>
              <a:rPr lang="ms-MY" b="1" dirty="0"/>
              <a:t>Reg.:       </a:t>
            </a:r>
            <a:r>
              <a:rPr lang="ms-MY" b="1" dirty="0" smtClean="0"/>
              <a:t>9M-XXS</a:t>
            </a:r>
            <a:endParaRPr lang="ms-MY" b="1" dirty="0"/>
          </a:p>
          <a:p>
            <a:r>
              <a:rPr lang="ms-MY" b="1" dirty="0"/>
              <a:t>Location: </a:t>
            </a:r>
            <a:r>
              <a:rPr lang="ms-MY" b="1" dirty="0" smtClean="0"/>
              <a:t>Enroute TPE-KUL</a:t>
            </a:r>
            <a:endParaRPr lang="ms-MY" b="1" dirty="0"/>
          </a:p>
          <a:p>
            <a:r>
              <a:rPr lang="ms-MY" b="1" dirty="0"/>
              <a:t>Date; </a:t>
            </a:r>
            <a:r>
              <a:rPr lang="ms-MY" b="1" dirty="0" smtClean="0"/>
              <a:t> 03 May 2017</a:t>
            </a:r>
            <a:endParaRPr lang="ms-MY" b="1" dirty="0"/>
          </a:p>
          <a:p>
            <a:r>
              <a:rPr lang="ms-MY" b="1" dirty="0" smtClean="0"/>
              <a:t>Time;1630 landed KLIA</a:t>
            </a:r>
            <a:endParaRPr lang="ms-MY" b="1" dirty="0"/>
          </a:p>
        </p:txBody>
      </p:sp>
      <p:pic>
        <p:nvPicPr>
          <p:cNvPr id="1026" name="Picture 2" descr="airasia-turbulence-inju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40" y="1837196"/>
            <a:ext cx="7022677" cy="423117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 xmlns:a16="http://schemas.microsoft.com/office/drawing/2014/main" id="{F3218023-E7A1-4EA7-BC05-F02B9C901A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564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16632"/>
            <a:ext cx="7354466" cy="1368152"/>
          </a:xfrm>
        </p:spPr>
        <p:txBody>
          <a:bodyPr>
            <a:noAutofit/>
          </a:bodyPr>
          <a:lstStyle/>
          <a:p>
            <a:r>
              <a:rPr lang="ms-MY" sz="2400" b="1" dirty="0" smtClean="0">
                <a:solidFill>
                  <a:schemeClr val="tx1"/>
                </a:solidFill>
              </a:rPr>
              <a:t>During cruise, the crew detected moderate airframe vibrations and the No. 1 engine failed. The aircraft was unable to maintain altitude and the crew conducted a return to Perth.</a:t>
            </a:r>
            <a:endParaRPr lang="ms-MY" sz="2400" b="1" dirty="0">
              <a:solidFill>
                <a:schemeClr val="tx1"/>
              </a:solidFill>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0033" b="6842"/>
          <a:stretch/>
        </p:blipFill>
        <p:spPr>
          <a:xfrm>
            <a:off x="5439698" y="2514599"/>
            <a:ext cx="3408219" cy="4176464"/>
          </a:xfrm>
          <a:ln w="19050">
            <a:solidFill>
              <a:srgbClr val="FF0000"/>
            </a:solidFill>
          </a:ln>
        </p:spPr>
      </p:pic>
      <p:sp>
        <p:nvSpPr>
          <p:cNvPr id="4" name="TextBox 3"/>
          <p:cNvSpPr txBox="1"/>
          <p:nvPr/>
        </p:nvSpPr>
        <p:spPr>
          <a:xfrm>
            <a:off x="8928155" y="2514599"/>
            <a:ext cx="3360533" cy="2185214"/>
          </a:xfrm>
          <a:prstGeom prst="rect">
            <a:avLst/>
          </a:prstGeom>
          <a:noFill/>
        </p:spPr>
        <p:txBody>
          <a:bodyPr wrap="square" rtlCol="0">
            <a:spAutoFit/>
          </a:bodyPr>
          <a:lstStyle/>
          <a:p>
            <a:r>
              <a:rPr lang="ms-MY" sz="2800" b="1" dirty="0" smtClean="0">
                <a:solidFill>
                  <a:srgbClr val="0000FF"/>
                </a:solidFill>
              </a:rPr>
              <a:t>SERIOUS INCIDENT</a:t>
            </a:r>
          </a:p>
          <a:p>
            <a:r>
              <a:rPr lang="ms-MY" b="1" dirty="0" smtClean="0"/>
              <a:t>Operator</a:t>
            </a:r>
            <a:r>
              <a:rPr lang="ms-MY" b="1" dirty="0"/>
              <a:t>: </a:t>
            </a:r>
            <a:r>
              <a:rPr lang="ms-MY" b="1" dirty="0" smtClean="0"/>
              <a:t>AAx</a:t>
            </a:r>
            <a:endParaRPr lang="ms-MY" b="1" dirty="0"/>
          </a:p>
          <a:p>
            <a:r>
              <a:rPr lang="ms-MY" b="1" dirty="0"/>
              <a:t>AC Type:  </a:t>
            </a:r>
            <a:r>
              <a:rPr lang="ms-MY" b="1" dirty="0" smtClean="0"/>
              <a:t>A 330-343X</a:t>
            </a:r>
            <a:endParaRPr lang="ms-MY" b="1" dirty="0"/>
          </a:p>
          <a:p>
            <a:r>
              <a:rPr lang="ms-MY" b="1" dirty="0"/>
              <a:t>Reg.:  </a:t>
            </a:r>
            <a:r>
              <a:rPr lang="ms-MY" b="1" dirty="0" smtClean="0"/>
              <a:t>9M-XXE</a:t>
            </a:r>
            <a:endParaRPr lang="ms-MY" b="1" dirty="0"/>
          </a:p>
          <a:p>
            <a:r>
              <a:rPr lang="ms-MY" b="1" dirty="0"/>
              <a:t>Location: </a:t>
            </a:r>
            <a:r>
              <a:rPr lang="ms-MY" b="1" dirty="0" smtClean="0"/>
              <a:t>Perth, Aus.</a:t>
            </a:r>
            <a:endParaRPr lang="ms-MY" b="1" dirty="0"/>
          </a:p>
          <a:p>
            <a:r>
              <a:rPr lang="ms-MY" b="1" dirty="0"/>
              <a:t>Date;   </a:t>
            </a:r>
            <a:r>
              <a:rPr lang="ms-MY" b="1" dirty="0" smtClean="0"/>
              <a:t>25 June 2017</a:t>
            </a:r>
          </a:p>
          <a:p>
            <a:r>
              <a:rPr lang="ms-MY" b="1" dirty="0" smtClean="0"/>
              <a:t>Time</a:t>
            </a:r>
            <a:r>
              <a:rPr lang="ms-MY" b="1" dirty="0"/>
              <a:t>;   </a:t>
            </a:r>
            <a:r>
              <a:rPr lang="ms-MY" b="1" dirty="0" smtClean="0"/>
              <a:t>0816 LT</a:t>
            </a:r>
            <a:endParaRPr lang="ms-MY" b="1" dirty="0"/>
          </a:p>
        </p:txBody>
      </p:sp>
      <p:pic>
        <p:nvPicPr>
          <p:cNvPr id="1026" name="Picture 2" descr="AirAsia X Air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1700808"/>
            <a:ext cx="4520045" cy="389269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 xmlns:a16="http://schemas.microsoft.com/office/drawing/2014/main" id="{F3218023-E7A1-4EA7-BC05-F02B9C901A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003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188641"/>
            <a:ext cx="7138442" cy="1512167"/>
          </a:xfrm>
        </p:spPr>
        <p:txBody>
          <a:bodyPr>
            <a:noAutofit/>
          </a:bodyPr>
          <a:lstStyle/>
          <a:p>
            <a:r>
              <a:rPr lang="ms-MY" sz="2400" b="1" dirty="0" smtClean="0">
                <a:solidFill>
                  <a:schemeClr val="tx1"/>
                </a:solidFill>
              </a:rPr>
              <a:t>During take-off, the aircraft struck multiple lapwing plovers which were ingested into the no. 2 engine. The crew reported an engine fire to ATC and diverted the aircraft to Brisbane.</a:t>
            </a:r>
            <a:endParaRPr lang="ms-MY" sz="2400" b="1" dirty="0">
              <a:solidFill>
                <a:schemeClr val="tx1"/>
              </a:solidFill>
            </a:endParaRPr>
          </a:p>
        </p:txBody>
      </p:sp>
      <p:pic>
        <p:nvPicPr>
          <p:cNvPr id="5" name="Content Placeholder 4"/>
          <p:cNvPicPr>
            <a:picLocks noGrp="1" noChangeAspect="1"/>
          </p:cNvPicPr>
          <p:nvPr>
            <p:ph idx="1"/>
          </p:nvPr>
        </p:nvPicPr>
        <p:blipFill>
          <a:blip r:embed="rId2"/>
          <a:stretch>
            <a:fillRect/>
          </a:stretch>
        </p:blipFill>
        <p:spPr>
          <a:xfrm>
            <a:off x="5693016" y="1965332"/>
            <a:ext cx="3149647" cy="2419976"/>
          </a:xfrm>
          <a:prstGeom prst="rect">
            <a:avLst/>
          </a:prstGeom>
          <a:ln w="19050">
            <a:solidFill>
              <a:srgbClr val="FF0000"/>
            </a:solidFill>
          </a:ln>
        </p:spPr>
      </p:pic>
      <p:sp>
        <p:nvSpPr>
          <p:cNvPr id="4" name="TextBox 3"/>
          <p:cNvSpPr txBox="1"/>
          <p:nvPr/>
        </p:nvSpPr>
        <p:spPr>
          <a:xfrm>
            <a:off x="8842663" y="2441863"/>
            <a:ext cx="3349337" cy="2462213"/>
          </a:xfrm>
          <a:prstGeom prst="rect">
            <a:avLst/>
          </a:prstGeom>
          <a:noFill/>
        </p:spPr>
        <p:txBody>
          <a:bodyPr wrap="square" rtlCol="0">
            <a:spAutoFit/>
          </a:bodyPr>
          <a:lstStyle/>
          <a:p>
            <a:r>
              <a:rPr lang="ms-MY" sz="2800" b="1" dirty="0" smtClean="0">
                <a:solidFill>
                  <a:srgbClr val="0000FF"/>
                </a:solidFill>
              </a:rPr>
              <a:t>SERIOUS INCIDENT</a:t>
            </a:r>
          </a:p>
          <a:p>
            <a:endParaRPr lang="ms-MY" dirty="0"/>
          </a:p>
          <a:p>
            <a:r>
              <a:rPr lang="ms-MY" b="1" dirty="0" smtClean="0"/>
              <a:t>Operator</a:t>
            </a:r>
            <a:r>
              <a:rPr lang="ms-MY" b="1" dirty="0"/>
              <a:t>: </a:t>
            </a:r>
            <a:r>
              <a:rPr lang="ms-MY" b="1" dirty="0" smtClean="0"/>
              <a:t>AAx</a:t>
            </a:r>
            <a:endParaRPr lang="ms-MY" b="1" dirty="0"/>
          </a:p>
          <a:p>
            <a:r>
              <a:rPr lang="ms-MY" b="1" dirty="0"/>
              <a:t>AC Type:  </a:t>
            </a:r>
            <a:r>
              <a:rPr lang="ms-MY" b="1" dirty="0" smtClean="0"/>
              <a:t>A 330-343</a:t>
            </a:r>
            <a:endParaRPr lang="ms-MY" b="1" dirty="0"/>
          </a:p>
          <a:p>
            <a:r>
              <a:rPr lang="ms-MY" b="1" dirty="0"/>
              <a:t>Reg.:  </a:t>
            </a:r>
            <a:r>
              <a:rPr lang="ms-MY" b="1" dirty="0" smtClean="0"/>
              <a:t> 9M-XXT</a:t>
            </a:r>
            <a:endParaRPr lang="ms-MY" b="1" dirty="0"/>
          </a:p>
          <a:p>
            <a:r>
              <a:rPr lang="ms-MY" b="1" dirty="0"/>
              <a:t>Location: </a:t>
            </a:r>
            <a:r>
              <a:rPr lang="ms-MY" b="1" dirty="0" smtClean="0"/>
              <a:t>Gold Coast, Aus.</a:t>
            </a:r>
            <a:endParaRPr lang="ms-MY" b="1" dirty="0"/>
          </a:p>
          <a:p>
            <a:r>
              <a:rPr lang="ms-MY" b="1" dirty="0"/>
              <a:t>Date;  </a:t>
            </a:r>
            <a:r>
              <a:rPr lang="ms-MY" b="1" dirty="0" smtClean="0"/>
              <a:t>03 July 2017</a:t>
            </a:r>
            <a:endParaRPr lang="ms-MY" b="1" dirty="0"/>
          </a:p>
          <a:p>
            <a:r>
              <a:rPr lang="ms-MY" b="1" dirty="0"/>
              <a:t>Time;  </a:t>
            </a:r>
            <a:r>
              <a:rPr lang="ms-MY" b="1" dirty="0" smtClean="0"/>
              <a:t>1030 LT</a:t>
            </a:r>
            <a:endParaRPr lang="ms-MY" b="1" dirty="0"/>
          </a:p>
        </p:txBody>
      </p:sp>
      <p:pic>
        <p:nvPicPr>
          <p:cNvPr id="1026" name="Picture 2" descr="A closer view of the damaged engine of the grounded p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016" y="4596201"/>
            <a:ext cx="3068172" cy="2031521"/>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1028" name="Picture 4" descr="AMSA officers inspect an Air Asia X jet forced to turn back on a flight from the Gold Co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429" y="2410829"/>
            <a:ext cx="4455064" cy="25303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F3218023-E7A1-4EA7-BC05-F02B9C901A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93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Title 2">
            <a:extLst>
              <a:ext uri="{FF2B5EF4-FFF2-40B4-BE49-F238E27FC236}">
                <a16:creationId xmlns="" xmlns:a16="http://schemas.microsoft.com/office/drawing/2014/main" id="{74A79CE7-181C-4393-96A5-89EA3C8B98A6}"/>
              </a:ext>
            </a:extLst>
          </p:cNvPr>
          <p:cNvSpPr>
            <a:spLocks noGrp="1"/>
          </p:cNvSpPr>
          <p:nvPr>
            <p:ph type="title"/>
          </p:nvPr>
        </p:nvSpPr>
        <p:spPr>
          <a:xfrm>
            <a:off x="683609" y="764372"/>
            <a:ext cx="3173688" cy="5216013"/>
          </a:xfrm>
        </p:spPr>
        <p:txBody>
          <a:bodyPr>
            <a:normAutofit/>
          </a:bodyPr>
          <a:lstStyle/>
          <a:p>
            <a:pPr algn="l" eaLnBrk="1" hangingPunct="1"/>
            <a:r>
              <a:rPr lang="en-MY" altLang="ms-MY" sz="3100" b="1" dirty="0">
                <a:ln>
                  <a:noFill/>
                </a:ln>
                <a:solidFill>
                  <a:srgbClr val="0000FF"/>
                </a:solidFill>
                <a:latin typeface="Arial" panose="020B0604020202020204" pitchFamily="34" charset="0"/>
                <a:cs typeface="Arial" panose="020B0604020202020204" pitchFamily="34" charset="0"/>
              </a:rPr>
              <a:t>AAIB </a:t>
            </a:r>
            <a:r>
              <a:rPr lang="en-MY" altLang="ms-MY" sz="3100" b="1" dirty="0" smtClean="0">
                <a:ln>
                  <a:noFill/>
                </a:ln>
                <a:solidFill>
                  <a:srgbClr val="0000FF"/>
                </a:solidFill>
                <a:latin typeface="Arial" panose="020B0604020202020204" pitchFamily="34" charset="0"/>
                <a:cs typeface="Arial" panose="020B0604020202020204" pitchFamily="34" charset="0"/>
              </a:rPr>
              <a:t>LEGISLATION </a:t>
            </a:r>
            <a:r>
              <a:rPr lang="en-MY" altLang="ms-MY" sz="3100" b="1" dirty="0">
                <a:ln>
                  <a:noFill/>
                </a:ln>
                <a:solidFill>
                  <a:srgbClr val="0000FF"/>
                </a:solidFill>
                <a:latin typeface="Arial" panose="020B0604020202020204" pitchFamily="34" charset="0"/>
                <a:cs typeface="Arial" panose="020B0604020202020204" pitchFamily="34" charset="0"/>
              </a:rPr>
              <a:t>AND PROCEDURES</a:t>
            </a:r>
          </a:p>
        </p:txBody>
      </p:sp>
      <p:cxnSp>
        <p:nvCxnSpPr>
          <p:cNvPr id="75" name="Straight Connector 74">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291" name="Content Placeholder 1">
            <a:extLst>
              <a:ext uri="{FF2B5EF4-FFF2-40B4-BE49-F238E27FC236}">
                <a16:creationId xmlns="" xmlns:a16="http://schemas.microsoft.com/office/drawing/2014/main" id="{93E4B654-3FA3-4894-8E3C-4E78CF3B79BF}"/>
              </a:ext>
            </a:extLst>
          </p:cNvPr>
          <p:cNvSpPr>
            <a:spLocks noGrp="1"/>
          </p:cNvSpPr>
          <p:nvPr>
            <p:ph idx="1"/>
          </p:nvPr>
        </p:nvSpPr>
        <p:spPr>
          <a:xfrm>
            <a:off x="4370138" y="764372"/>
            <a:ext cx="7086600" cy="5216013"/>
          </a:xfrm>
        </p:spPr>
        <p:txBody>
          <a:bodyPr anchor="ctr">
            <a:normAutofit/>
          </a:bodyPr>
          <a:lstStyle/>
          <a:p>
            <a:pPr eaLnBrk="1" hangingPunct="1">
              <a:spcAft>
                <a:spcPct val="0"/>
              </a:spcAft>
              <a:buClr>
                <a:srgbClr val="0000FF"/>
              </a:buClr>
              <a:buSzPct val="120000"/>
              <a:buFont typeface="Wingdings" panose="05000000000000000000" pitchFamily="2" charset="2"/>
              <a:buChar char="§"/>
            </a:pPr>
            <a:r>
              <a:rPr lang="en-MY" altLang="ms-MY" sz="2000" dirty="0">
                <a:latin typeface="Segoe UI Semibold" panose="020B0702040204020203" pitchFamily="34" charset="0"/>
                <a:cs typeface="Segoe UI Semibold" panose="020B0702040204020203" pitchFamily="34" charset="0"/>
              </a:rPr>
              <a:t> </a:t>
            </a:r>
            <a:r>
              <a:rPr lang="en-MY" altLang="ms-MY" b="1" dirty="0">
                <a:latin typeface="Arial" panose="020B0604020202020204" pitchFamily="34" charset="0"/>
                <a:cs typeface="Arial" panose="020B0604020202020204" pitchFamily="34" charset="0"/>
              </a:rPr>
              <a:t>Civil Aviation Act </a:t>
            </a:r>
            <a:r>
              <a:rPr lang="en-MY" altLang="ms-MY" b="1" dirty="0" smtClean="0">
                <a:latin typeface="Arial" panose="020B0604020202020204" pitchFamily="34" charset="0"/>
                <a:cs typeface="Arial" panose="020B0604020202020204" pitchFamily="34" charset="0"/>
              </a:rPr>
              <a:t>1969</a:t>
            </a:r>
            <a:endParaRPr lang="en-MY" altLang="ms-MY" b="1" dirty="0">
              <a:latin typeface="Arial" panose="020B0604020202020204" pitchFamily="34" charset="0"/>
              <a:cs typeface="Arial" panose="020B0604020202020204" pitchFamily="34" charset="0"/>
            </a:endParaRPr>
          </a:p>
          <a:p>
            <a:pPr eaLnBrk="1" hangingPunct="1">
              <a:spcAft>
                <a:spcPct val="0"/>
              </a:spcAft>
              <a:buClr>
                <a:srgbClr val="0000FF"/>
              </a:buClr>
              <a:buSzPct val="120000"/>
              <a:buFont typeface="Wingdings" panose="05000000000000000000" pitchFamily="2" charset="2"/>
              <a:buChar char="§"/>
            </a:pPr>
            <a:r>
              <a:rPr lang="en-MY" altLang="ms-MY" b="1" dirty="0">
                <a:latin typeface="Arial" panose="020B0604020202020204" pitchFamily="34" charset="0"/>
                <a:cs typeface="Arial" panose="020B0604020202020204" pitchFamily="34" charset="0"/>
              </a:rPr>
              <a:t> Civil Aviation Regulations </a:t>
            </a:r>
            <a:r>
              <a:rPr lang="en-MY" altLang="ms-MY" b="1" dirty="0" smtClean="0">
                <a:latin typeface="Arial" panose="020B0604020202020204" pitchFamily="34" charset="0"/>
                <a:cs typeface="Arial" panose="020B0604020202020204" pitchFamily="34" charset="0"/>
              </a:rPr>
              <a:t>2016</a:t>
            </a:r>
          </a:p>
          <a:p>
            <a:pPr marL="0" indent="0" eaLnBrk="1" hangingPunct="1">
              <a:spcAft>
                <a:spcPct val="0"/>
              </a:spcAft>
              <a:buClr>
                <a:srgbClr val="0000FF"/>
              </a:buClr>
              <a:buSzPct val="120000"/>
              <a:buNone/>
            </a:pPr>
            <a:r>
              <a:rPr lang="en-MY" altLang="ms-MY" b="1" dirty="0" smtClean="0">
                <a:latin typeface="Arial" panose="020B0604020202020204" pitchFamily="34" charset="0"/>
                <a:cs typeface="Arial" panose="020B0604020202020204" pitchFamily="34" charset="0"/>
              </a:rPr>
              <a:t>    </a:t>
            </a:r>
            <a:r>
              <a:rPr lang="en-MY" altLang="ms-MY" b="1" dirty="0">
                <a:latin typeface="Arial" panose="020B0604020202020204" pitchFamily="34" charset="0"/>
                <a:cs typeface="Arial" panose="020B0604020202020204" pitchFamily="34" charset="0"/>
              </a:rPr>
              <a:t>(Reg. 183-188)</a:t>
            </a:r>
          </a:p>
          <a:p>
            <a:pPr eaLnBrk="1" hangingPunct="1">
              <a:spcAft>
                <a:spcPct val="0"/>
              </a:spcAft>
              <a:buClr>
                <a:srgbClr val="0000FF"/>
              </a:buClr>
              <a:buSzPct val="120000"/>
              <a:buFont typeface="Wingdings" panose="05000000000000000000" pitchFamily="2" charset="2"/>
              <a:buChar char="§"/>
            </a:pPr>
            <a:r>
              <a:rPr lang="en-MY" altLang="ms-MY" b="1" dirty="0">
                <a:latin typeface="Arial" panose="020B0604020202020204" pitchFamily="34" charset="0"/>
                <a:cs typeface="Arial" panose="020B0604020202020204" pitchFamily="34" charset="0"/>
              </a:rPr>
              <a:t> Minister of Transport </a:t>
            </a:r>
            <a:r>
              <a:rPr lang="en-MY" altLang="ms-MY" b="1" dirty="0" smtClean="0">
                <a:latin typeface="Arial" panose="020B0604020202020204" pitchFamily="34" charset="0"/>
                <a:cs typeface="Arial" panose="020B0604020202020204" pitchFamily="34" charset="0"/>
              </a:rPr>
              <a:t>Directives</a:t>
            </a:r>
          </a:p>
          <a:p>
            <a:pPr marL="0" indent="0" eaLnBrk="1" hangingPunct="1">
              <a:spcAft>
                <a:spcPct val="0"/>
              </a:spcAft>
              <a:buClr>
                <a:srgbClr val="0000FF"/>
              </a:buClr>
              <a:buSzPct val="120000"/>
              <a:buNone/>
            </a:pPr>
            <a:r>
              <a:rPr lang="en-MY" altLang="ms-MY" b="1" dirty="0" smtClean="0">
                <a:latin typeface="Arial" panose="020B0604020202020204" pitchFamily="34" charset="0"/>
                <a:cs typeface="Arial" panose="020B0604020202020204" pitchFamily="34" charset="0"/>
              </a:rPr>
              <a:t>    (ICAO </a:t>
            </a:r>
            <a:r>
              <a:rPr lang="en-MY" altLang="ms-MY" b="1" dirty="0">
                <a:latin typeface="Arial" panose="020B0604020202020204" pitchFamily="34" charset="0"/>
                <a:cs typeface="Arial" panose="020B0604020202020204" pitchFamily="34" charset="0"/>
              </a:rPr>
              <a:t>Annex 13)</a:t>
            </a:r>
          </a:p>
          <a:p>
            <a:pPr eaLnBrk="1" hangingPunct="1">
              <a:spcAft>
                <a:spcPct val="0"/>
              </a:spcAft>
              <a:buClr>
                <a:srgbClr val="0000FF"/>
              </a:buClr>
              <a:buSzPct val="120000"/>
              <a:buFont typeface="Wingdings" panose="05000000000000000000" pitchFamily="2" charset="2"/>
              <a:buChar char="§"/>
            </a:pPr>
            <a:r>
              <a:rPr lang="en-MY" altLang="ms-MY" b="1" dirty="0">
                <a:latin typeface="Arial" panose="020B0604020202020204" pitchFamily="34" charset="0"/>
                <a:cs typeface="Arial" panose="020B0604020202020204" pitchFamily="34" charset="0"/>
              </a:rPr>
              <a:t> Air Accident Investigation Policy and Procedure </a:t>
            </a:r>
            <a:r>
              <a:rPr lang="en-MY" altLang="ms-MY" b="1" dirty="0" smtClean="0">
                <a:latin typeface="Arial" panose="020B0604020202020204" pitchFamily="34" charset="0"/>
                <a:cs typeface="Arial" panose="020B0604020202020204" pitchFamily="34" charset="0"/>
              </a:rPr>
              <a:t>Manual</a:t>
            </a:r>
            <a:endParaRPr lang="en-MY" altLang="ms-MY" b="1" dirty="0">
              <a:latin typeface="Arial" panose="020B0604020202020204" pitchFamily="34" charset="0"/>
              <a:cs typeface="Arial" panose="020B0604020202020204" pitchFamily="34" charset="0"/>
            </a:endParaRPr>
          </a:p>
          <a:p>
            <a:pPr eaLnBrk="1" hangingPunct="1">
              <a:spcAft>
                <a:spcPct val="0"/>
              </a:spcAft>
              <a:buClr>
                <a:srgbClr val="0000FF"/>
              </a:buClr>
              <a:buSzPct val="120000"/>
              <a:buFont typeface="Wingdings" panose="05000000000000000000" pitchFamily="2" charset="2"/>
              <a:buChar char="§"/>
            </a:pPr>
            <a:r>
              <a:rPr lang="en-MY" altLang="ms-MY" b="1" dirty="0">
                <a:latin typeface="Arial" panose="020B0604020202020204" pitchFamily="34" charset="0"/>
                <a:cs typeface="Arial" panose="020B0604020202020204" pitchFamily="34" charset="0"/>
              </a:rPr>
              <a:t> Aviation S</a:t>
            </a:r>
            <a:r>
              <a:rPr lang="en-MY" altLang="ms-MY" b="1" dirty="0" smtClean="0">
                <a:latin typeface="Arial" panose="020B0604020202020204" pitchFamily="34" charset="0"/>
                <a:cs typeface="Arial" panose="020B0604020202020204" pitchFamily="34" charset="0"/>
              </a:rPr>
              <a:t>afety </a:t>
            </a:r>
            <a:r>
              <a:rPr lang="en-MY" altLang="ms-MY" b="1" dirty="0">
                <a:latin typeface="Arial" panose="020B0604020202020204" pitchFamily="34" charset="0"/>
                <a:cs typeface="Arial" panose="020B0604020202020204" pitchFamily="34" charset="0"/>
              </a:rPr>
              <a:t>C</a:t>
            </a:r>
            <a:r>
              <a:rPr lang="en-MY" altLang="ms-MY" b="1" dirty="0" smtClean="0">
                <a:latin typeface="Arial" panose="020B0604020202020204" pitchFamily="34" charset="0"/>
                <a:cs typeface="Arial" panose="020B0604020202020204" pitchFamily="34" charset="0"/>
              </a:rPr>
              <a:t>ircular</a:t>
            </a:r>
            <a:endParaRPr lang="en-MY" altLang="ms-MY" b="1" dirty="0">
              <a:latin typeface="Arial" panose="020B0604020202020204" pitchFamily="34" charset="0"/>
              <a:cs typeface="Arial" panose="020B0604020202020204" pitchFamily="34" charset="0"/>
            </a:endParaRPr>
          </a:p>
        </p:txBody>
      </p:sp>
      <p:pic>
        <p:nvPicPr>
          <p:cNvPr id="12292" name="Picture 4">
            <a:extLst>
              <a:ext uri="{FF2B5EF4-FFF2-40B4-BE49-F238E27FC236}">
                <a16:creationId xmlns="" xmlns:a16="http://schemas.microsoft.com/office/drawing/2014/main" id="{64C08EC4-59E7-447E-AC64-D93F311D31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 xmlns:a16="http://schemas.microsoft.com/office/drawing/2014/main" id="{4461428A-4809-44EA-8405-A04DE35F8001}"/>
              </a:ext>
            </a:extLst>
          </p:cNvPr>
          <p:cNvSpPr>
            <a:spLocks noGrp="1"/>
          </p:cNvSpPr>
          <p:nvPr>
            <p:ph type="title"/>
          </p:nvPr>
        </p:nvSpPr>
        <p:spPr>
          <a:xfrm>
            <a:off x="1200150" y="260350"/>
            <a:ext cx="10272713" cy="1008063"/>
          </a:xfrm>
        </p:spPr>
        <p:txBody>
          <a:bodyPr/>
          <a:lstStyle/>
          <a:p>
            <a:r>
              <a:rPr lang="ms-MY" altLang="en-US" sz="2800" b="1" dirty="0" smtClean="0">
                <a:ln>
                  <a:noFill/>
                </a:ln>
                <a:solidFill>
                  <a:srgbClr val="0000FF"/>
                </a:solidFill>
                <a:latin typeface="Arial" panose="020B0604020202020204" pitchFamily="34" charset="0"/>
                <a:cs typeface="Arial" panose="020B0604020202020204" pitchFamily="34" charset="0"/>
              </a:rPr>
              <a:t>SERIOUS INCIDENTS IN </a:t>
            </a:r>
            <a:r>
              <a:rPr lang="ms-MY" altLang="en-US" sz="2800" b="1" dirty="0">
                <a:ln>
                  <a:noFill/>
                </a:ln>
                <a:solidFill>
                  <a:srgbClr val="0000FF"/>
                </a:solidFill>
                <a:latin typeface="Arial" panose="020B0604020202020204" pitchFamily="34" charset="0"/>
                <a:cs typeface="Arial" panose="020B0604020202020204" pitchFamily="34" charset="0"/>
              </a:rPr>
              <a:t>2017</a:t>
            </a:r>
          </a:p>
        </p:txBody>
      </p:sp>
      <p:pic>
        <p:nvPicPr>
          <p:cNvPr id="53252" name="Content Placeholder 3">
            <a:extLst>
              <a:ext uri="{FF2B5EF4-FFF2-40B4-BE49-F238E27FC236}">
                <a16:creationId xmlns="" xmlns:a16="http://schemas.microsoft.com/office/drawing/2014/main" id="{E447A8EB-4D76-472E-810E-A6DD97F9FE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7569" y="1208278"/>
            <a:ext cx="3888431" cy="534265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3253" name="Picture 5">
            <a:extLst>
              <a:ext uri="{FF2B5EF4-FFF2-40B4-BE49-F238E27FC236}">
                <a16:creationId xmlns="" xmlns:a16="http://schemas.microsoft.com/office/drawing/2014/main" id="{8B604D1B-9E5B-4ACC-B032-BA57D1D14EA6}"/>
              </a:ext>
            </a:extLst>
          </p:cNvPr>
          <p:cNvPicPr>
            <a:picLocks noChangeAspect="1"/>
          </p:cNvPicPr>
          <p:nvPr/>
        </p:nvPicPr>
        <p:blipFill>
          <a:blip r:embed="rId3">
            <a:extLst>
              <a:ext uri="{28A0092B-C50C-407E-A947-70E740481C1C}">
                <a14:useLocalDpi xmlns:a14="http://schemas.microsoft.com/office/drawing/2010/main" val="0"/>
              </a:ext>
            </a:extLst>
          </a:blip>
          <a:srcRect l="9119" t="37637" r="13243" b="8185"/>
          <a:stretch>
            <a:fillRect/>
          </a:stretch>
        </p:blipFill>
        <p:spPr bwMode="auto">
          <a:xfrm>
            <a:off x="6307138" y="1213041"/>
            <a:ext cx="4415879" cy="534265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3254" name="Picture 6">
            <a:extLst>
              <a:ext uri="{FF2B5EF4-FFF2-40B4-BE49-F238E27FC236}">
                <a16:creationId xmlns="" xmlns:a16="http://schemas.microsoft.com/office/drawing/2014/main" id="{4D239099-DD71-4D6D-80FA-108F6840AC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79576" y="1664312"/>
            <a:ext cx="1944216" cy="923330"/>
          </a:xfrm>
          <a:prstGeom prst="rect">
            <a:avLst/>
          </a:prstGeom>
          <a:noFill/>
        </p:spPr>
        <p:txBody>
          <a:bodyPr wrap="square" rtlCol="0">
            <a:spAutoFit/>
          </a:bodyPr>
          <a:lstStyle/>
          <a:p>
            <a:r>
              <a:rPr lang="ms-MY" dirty="0" smtClean="0"/>
              <a:t>Beechcraft,9M-WSK,24/08/2017, Kuching (RE)</a:t>
            </a:r>
            <a:endParaRPr lang="ms-MY" dirty="0"/>
          </a:p>
        </p:txBody>
      </p:sp>
      <p:sp>
        <p:nvSpPr>
          <p:cNvPr id="4" name="TextBox 3"/>
          <p:cNvSpPr txBox="1"/>
          <p:nvPr/>
        </p:nvSpPr>
        <p:spPr>
          <a:xfrm>
            <a:off x="7752184" y="5157192"/>
            <a:ext cx="2448272" cy="646331"/>
          </a:xfrm>
          <a:prstGeom prst="rect">
            <a:avLst/>
          </a:prstGeom>
          <a:noFill/>
        </p:spPr>
        <p:txBody>
          <a:bodyPr wrap="square" rtlCol="0">
            <a:spAutoFit/>
          </a:bodyPr>
          <a:lstStyle/>
          <a:p>
            <a:r>
              <a:rPr lang="ms-MY" dirty="0" smtClean="0">
                <a:solidFill>
                  <a:schemeClr val="bg1"/>
                </a:solidFill>
              </a:rPr>
              <a:t>A320,9M-AHM,</a:t>
            </a:r>
          </a:p>
          <a:p>
            <a:r>
              <a:rPr lang="ms-MY" dirty="0" smtClean="0">
                <a:solidFill>
                  <a:schemeClr val="bg1"/>
                </a:solidFill>
              </a:rPr>
              <a:t>30/11/2017, Subang (RE)</a:t>
            </a:r>
            <a:endParaRPr lang="ms-MY"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 xmlns:a16="http://schemas.microsoft.com/office/drawing/2014/main" id="{4F10AAEA-261B-4A62-89CA-864F22F2B0C5}"/>
              </a:ext>
            </a:extLst>
          </p:cNvPr>
          <p:cNvSpPr>
            <a:spLocks noGrp="1"/>
          </p:cNvSpPr>
          <p:nvPr>
            <p:ph type="title"/>
          </p:nvPr>
        </p:nvSpPr>
        <p:spPr>
          <a:xfrm>
            <a:off x="1200150" y="22225"/>
            <a:ext cx="10272713" cy="1008063"/>
          </a:xfrm>
        </p:spPr>
        <p:txBody>
          <a:bodyPr/>
          <a:lstStyle/>
          <a:p>
            <a:r>
              <a:rPr lang="ms-MY" altLang="en-US" sz="2800" b="1">
                <a:ln>
                  <a:noFill/>
                </a:ln>
                <a:solidFill>
                  <a:srgbClr val="0000FF"/>
                </a:solidFill>
                <a:latin typeface="Arial" panose="020B0604020202020204" pitchFamily="34" charset="0"/>
                <a:cs typeface="Arial" panose="020B0604020202020204" pitchFamily="34" charset="0"/>
              </a:rPr>
              <a:t>ACCIDENT/SI IN 2018</a:t>
            </a:r>
          </a:p>
        </p:txBody>
      </p:sp>
      <p:pic>
        <p:nvPicPr>
          <p:cNvPr id="55300" name="Picture 4" descr="Related image">
            <a:extLst>
              <a:ext uri="{FF2B5EF4-FFF2-40B4-BE49-F238E27FC236}">
                <a16:creationId xmlns="" xmlns:a16="http://schemas.microsoft.com/office/drawing/2014/main" id="{7B6E4FF6-A472-4825-81DA-4E7EB84609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5" y="1162050"/>
            <a:ext cx="4416425" cy="2643188"/>
          </a:xfrm>
          <a:noFill/>
          <a:ln w="28575">
            <a:solidFill>
              <a:srgbClr val="FF0000"/>
            </a:solidFill>
            <a:miter lim="800000"/>
            <a:headEnd/>
            <a:tailEnd/>
          </a:ln>
        </p:spPr>
      </p:pic>
      <p:pic>
        <p:nvPicPr>
          <p:cNvPr id="55299" name="Picture 6">
            <a:extLst>
              <a:ext uri="{FF2B5EF4-FFF2-40B4-BE49-F238E27FC236}">
                <a16:creationId xmlns="" xmlns:a16="http://schemas.microsoft.com/office/drawing/2014/main" id="{BD7BF5FD-35E2-45D7-AB6E-AE50D40980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3">
            <a:extLst>
              <a:ext uri="{FF2B5EF4-FFF2-40B4-BE49-F238E27FC236}">
                <a16:creationId xmlns="" xmlns:a16="http://schemas.microsoft.com/office/drawing/2014/main" id="{3A04D0C9-E863-42E8-8D8F-52A683F8CB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1162050"/>
            <a:ext cx="4416425" cy="26431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5302" name="Imagen 43">
            <a:extLst>
              <a:ext uri="{FF2B5EF4-FFF2-40B4-BE49-F238E27FC236}">
                <a16:creationId xmlns="" xmlns:a16="http://schemas.microsoft.com/office/drawing/2014/main" id="{81DB15DA-EA89-43E3-B9FB-878818323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88" y="4005263"/>
            <a:ext cx="4422775" cy="26638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4">
            <a:extLst>
              <a:ext uri="{FF2B5EF4-FFF2-40B4-BE49-F238E27FC236}">
                <a16:creationId xmlns="" xmlns:a16="http://schemas.microsoft.com/office/drawing/2014/main" id="{F5435913-3421-4AA6-9486-10623AD95D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4005263"/>
            <a:ext cx="4416425" cy="26447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7528" y="2636912"/>
            <a:ext cx="1944216" cy="1200329"/>
          </a:xfrm>
          <a:prstGeom prst="rect">
            <a:avLst/>
          </a:prstGeom>
          <a:noFill/>
        </p:spPr>
        <p:txBody>
          <a:bodyPr wrap="square" rtlCol="0">
            <a:spAutoFit/>
          </a:bodyPr>
          <a:lstStyle/>
          <a:p>
            <a:r>
              <a:rPr lang="ms-MY" dirty="0" smtClean="0">
                <a:solidFill>
                  <a:schemeClr val="bg1"/>
                </a:solidFill>
              </a:rPr>
              <a:t>Cirrus SR20 G3,</a:t>
            </a:r>
          </a:p>
          <a:p>
            <a:r>
              <a:rPr lang="ms-MY" dirty="0" smtClean="0">
                <a:solidFill>
                  <a:schemeClr val="bg1"/>
                </a:solidFill>
              </a:rPr>
              <a:t>9M-ZWR, 01/02/2018,</a:t>
            </a:r>
          </a:p>
          <a:p>
            <a:r>
              <a:rPr lang="ms-MY" dirty="0" smtClean="0">
                <a:solidFill>
                  <a:schemeClr val="bg1"/>
                </a:solidFill>
              </a:rPr>
              <a:t>Tioman (RE)</a:t>
            </a:r>
            <a:endParaRPr lang="ms-MY" dirty="0">
              <a:solidFill>
                <a:schemeClr val="bg1"/>
              </a:solidFill>
            </a:endParaRPr>
          </a:p>
        </p:txBody>
      </p:sp>
      <p:sp>
        <p:nvSpPr>
          <p:cNvPr id="3" name="TextBox 2"/>
          <p:cNvSpPr txBox="1"/>
          <p:nvPr/>
        </p:nvSpPr>
        <p:spPr>
          <a:xfrm>
            <a:off x="6672064" y="2780928"/>
            <a:ext cx="2160240" cy="923330"/>
          </a:xfrm>
          <a:prstGeom prst="rect">
            <a:avLst/>
          </a:prstGeom>
          <a:noFill/>
        </p:spPr>
        <p:txBody>
          <a:bodyPr wrap="square" rtlCol="0">
            <a:spAutoFit/>
          </a:bodyPr>
          <a:lstStyle/>
          <a:p>
            <a:r>
              <a:rPr lang="ms-MY" dirty="0" smtClean="0">
                <a:solidFill>
                  <a:schemeClr val="bg1"/>
                </a:solidFill>
              </a:rPr>
              <a:t>Dromader,VH-FOS, 25/02/2018Keratong (Fuel)</a:t>
            </a:r>
            <a:endParaRPr lang="ms-MY" dirty="0">
              <a:solidFill>
                <a:schemeClr val="bg1"/>
              </a:solidFill>
            </a:endParaRPr>
          </a:p>
        </p:txBody>
      </p:sp>
      <p:sp>
        <p:nvSpPr>
          <p:cNvPr id="4" name="TextBox 3"/>
          <p:cNvSpPr txBox="1"/>
          <p:nvPr/>
        </p:nvSpPr>
        <p:spPr>
          <a:xfrm>
            <a:off x="1919536" y="4037266"/>
            <a:ext cx="3456384" cy="646331"/>
          </a:xfrm>
          <a:prstGeom prst="rect">
            <a:avLst/>
          </a:prstGeom>
          <a:noFill/>
        </p:spPr>
        <p:txBody>
          <a:bodyPr wrap="square" rtlCol="0">
            <a:spAutoFit/>
          </a:bodyPr>
          <a:lstStyle/>
          <a:p>
            <a:r>
              <a:rPr lang="ms-MY" dirty="0" smtClean="0"/>
              <a:t>As 355N, 9M-PHJ,13/03/2018</a:t>
            </a:r>
          </a:p>
          <a:p>
            <a:r>
              <a:rPr lang="ms-MY" dirty="0" smtClean="0"/>
              <a:t>Sibu (Hard landing)</a:t>
            </a:r>
            <a:endParaRPr lang="ms-MY" dirty="0"/>
          </a:p>
        </p:txBody>
      </p:sp>
      <p:sp>
        <p:nvSpPr>
          <p:cNvPr id="5" name="TextBox 4"/>
          <p:cNvSpPr txBox="1"/>
          <p:nvPr/>
        </p:nvSpPr>
        <p:spPr>
          <a:xfrm>
            <a:off x="6816080" y="4221088"/>
            <a:ext cx="2808312" cy="923330"/>
          </a:xfrm>
          <a:prstGeom prst="rect">
            <a:avLst/>
          </a:prstGeom>
          <a:noFill/>
        </p:spPr>
        <p:txBody>
          <a:bodyPr wrap="square" rtlCol="0">
            <a:spAutoFit/>
          </a:bodyPr>
          <a:lstStyle/>
          <a:p>
            <a:r>
              <a:rPr lang="ms-MY" dirty="0" smtClean="0">
                <a:solidFill>
                  <a:schemeClr val="bg1"/>
                </a:solidFill>
              </a:rPr>
              <a:t>A330-300,9M-LNJ,19/04/2018, Katmandu (RE)</a:t>
            </a:r>
            <a:endParaRPr lang="ms-MY"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32657"/>
            <a:ext cx="10018713" cy="864096"/>
          </a:xfrm>
        </p:spPr>
        <p:txBody>
          <a:bodyPr/>
          <a:lstStyle/>
          <a:p>
            <a:r>
              <a:rPr lang="ms-MY" dirty="0" smtClean="0">
                <a:solidFill>
                  <a:srgbClr val="0000FF"/>
                </a:solidFill>
              </a:rPr>
              <a:t>ACCIDENT /SI 2018</a:t>
            </a:r>
            <a:endParaRPr lang="ms-MY" dirty="0">
              <a:solidFill>
                <a:srgbClr val="0000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8088" y="2060848"/>
            <a:ext cx="4824536" cy="4032449"/>
          </a:xfrm>
        </p:spPr>
      </p:pic>
      <p:sp>
        <p:nvSpPr>
          <p:cNvPr id="5" name="TextBox 4"/>
          <p:cNvSpPr txBox="1"/>
          <p:nvPr/>
        </p:nvSpPr>
        <p:spPr>
          <a:xfrm>
            <a:off x="7248128" y="4797152"/>
            <a:ext cx="1872208" cy="1200329"/>
          </a:xfrm>
          <a:prstGeom prst="rect">
            <a:avLst/>
          </a:prstGeom>
          <a:noFill/>
        </p:spPr>
        <p:txBody>
          <a:bodyPr wrap="square" rtlCol="0">
            <a:spAutoFit/>
          </a:bodyPr>
          <a:lstStyle/>
          <a:p>
            <a:r>
              <a:rPr lang="ms-MY" dirty="0" smtClean="0">
                <a:solidFill>
                  <a:srgbClr val="FFFF00"/>
                </a:solidFill>
              </a:rPr>
              <a:t>ACCIDENT</a:t>
            </a:r>
          </a:p>
          <a:p>
            <a:r>
              <a:rPr lang="ms-MY" dirty="0" smtClean="0">
                <a:solidFill>
                  <a:schemeClr val="bg1"/>
                </a:solidFill>
              </a:rPr>
              <a:t>R 66, 9M RML, 16/08/2018,</a:t>
            </a:r>
          </a:p>
          <a:p>
            <a:r>
              <a:rPr lang="ms-MY" dirty="0" smtClean="0">
                <a:solidFill>
                  <a:schemeClr val="bg1"/>
                </a:solidFill>
              </a:rPr>
              <a:t>Subang (LOC-I)</a:t>
            </a:r>
            <a:endParaRPr lang="ms-MY" dirty="0">
              <a:solidFill>
                <a:schemeClr val="bg1"/>
              </a:solidFill>
            </a:endParaRPr>
          </a:p>
        </p:txBody>
      </p:sp>
      <p:pic>
        <p:nvPicPr>
          <p:cNvPr id="91138" name="Picture 2" descr="https://www.atsb.gov.au/media/5774872/ao2018053_pictur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2204863"/>
            <a:ext cx="5688632" cy="38884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3432" y="2708920"/>
            <a:ext cx="2304255" cy="1200329"/>
          </a:xfrm>
          <a:prstGeom prst="rect">
            <a:avLst/>
          </a:prstGeom>
          <a:noFill/>
        </p:spPr>
        <p:txBody>
          <a:bodyPr wrap="square" rtlCol="0">
            <a:spAutoFit/>
          </a:bodyPr>
          <a:lstStyle/>
          <a:p>
            <a:r>
              <a:rPr lang="ms-MY" b="1" dirty="0" smtClean="0">
                <a:solidFill>
                  <a:schemeClr val="bg1"/>
                </a:solidFill>
              </a:rPr>
              <a:t>SERIOUS INCIDENT</a:t>
            </a:r>
          </a:p>
          <a:p>
            <a:r>
              <a:rPr lang="ms-MY" dirty="0" smtClean="0">
                <a:solidFill>
                  <a:schemeClr val="bg1"/>
                </a:solidFill>
              </a:rPr>
              <a:t>9M-MTK, A330-300</a:t>
            </a:r>
          </a:p>
          <a:p>
            <a:r>
              <a:rPr lang="ms-MY" dirty="0" smtClean="0">
                <a:solidFill>
                  <a:schemeClr val="bg1"/>
                </a:solidFill>
              </a:rPr>
              <a:t>18/07/2018, Brisbane</a:t>
            </a:r>
          </a:p>
          <a:p>
            <a:r>
              <a:rPr lang="ms-MY" dirty="0" smtClean="0">
                <a:solidFill>
                  <a:schemeClr val="bg1"/>
                </a:solidFill>
              </a:rPr>
              <a:t>(Pitot)</a:t>
            </a:r>
            <a:endParaRPr lang="ms-MY" dirty="0">
              <a:solidFill>
                <a:schemeClr val="bg1"/>
              </a:solidFill>
            </a:endParaRPr>
          </a:p>
        </p:txBody>
      </p:sp>
      <p:pic>
        <p:nvPicPr>
          <p:cNvPr id="7" name="Picture 6">
            <a:extLst>
              <a:ext uri="{FF2B5EF4-FFF2-40B4-BE49-F238E27FC236}">
                <a16:creationId xmlns="" xmlns:a16="http://schemas.microsoft.com/office/drawing/2014/main" id="{31D56027-B38B-4672-BD9F-DC71BABACF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0648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24" name="Rectangle 5">
            <a:extLst>
              <a:ext uri="{FF2B5EF4-FFF2-40B4-BE49-F238E27FC236}">
                <a16:creationId xmlns="" xmlns:a16="http://schemas.microsoft.com/office/drawing/2014/main" id="{2CA14E82-98E8-446F-8005-418FF0DD8268}"/>
              </a:ext>
            </a:extLst>
          </p:cNvPr>
          <p:cNvSpPr>
            <a:spLocks noChangeArrowheads="1"/>
          </p:cNvSpPr>
          <p:nvPr/>
        </p:nvSpPr>
        <p:spPr bwMode="auto">
          <a:xfrm>
            <a:off x="3342044" y="476672"/>
            <a:ext cx="67324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MY" altLang="en-US" sz="2800" b="1" dirty="0">
                <a:solidFill>
                  <a:srgbClr val="0000FF"/>
                </a:solidFill>
              </a:rPr>
              <a:t>AIR ACCIDENTS/SERIOUS INCIDENTS</a:t>
            </a:r>
          </a:p>
          <a:p>
            <a:pPr algn="ctr"/>
            <a:r>
              <a:rPr lang="en-MY" altLang="en-US" sz="2800" b="1" dirty="0">
                <a:solidFill>
                  <a:srgbClr val="0000FF"/>
                </a:solidFill>
              </a:rPr>
              <a:t> For Year 2014 to 2018 </a:t>
            </a:r>
          </a:p>
        </p:txBody>
      </p:sp>
      <p:pic>
        <p:nvPicPr>
          <p:cNvPr id="40078" name="Picture 9">
            <a:extLst>
              <a:ext uri="{FF2B5EF4-FFF2-40B4-BE49-F238E27FC236}">
                <a16:creationId xmlns="" xmlns:a16="http://schemas.microsoft.com/office/drawing/2014/main" id="{C11CF339-34B0-4B5F-BAF1-B0A8A2A9BC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88" y="0"/>
            <a:ext cx="8413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 xmlns:a16="http://schemas.microsoft.com/office/drawing/2014/main" id="{7FF810AF-88A4-4907-9FE2-41AAB99891C9}"/>
              </a:ext>
            </a:extLst>
          </p:cNvPr>
          <p:cNvGraphicFramePr>
            <a:graphicFrameLocks noGrp="1"/>
          </p:cNvGraphicFramePr>
          <p:nvPr>
            <p:extLst>
              <p:ext uri="{D42A27DB-BD31-4B8C-83A1-F6EECF244321}">
                <p14:modId xmlns:p14="http://schemas.microsoft.com/office/powerpoint/2010/main" val="33656094"/>
              </p:ext>
            </p:extLst>
          </p:nvPr>
        </p:nvGraphicFramePr>
        <p:xfrm>
          <a:off x="1631504" y="1772816"/>
          <a:ext cx="9433420" cy="4218410"/>
        </p:xfrm>
        <a:graphic>
          <a:graphicData uri="http://schemas.openxmlformats.org/drawingml/2006/table">
            <a:tbl>
              <a:tblPr firstRow="1" bandRow="1">
                <a:tableStyleId>{EB9631B5-78F2-41C9-869B-9F39066F8104}</a:tableStyleId>
              </a:tblPr>
              <a:tblGrid>
                <a:gridCol w="1886684">
                  <a:extLst>
                    <a:ext uri="{9D8B030D-6E8A-4147-A177-3AD203B41FA5}">
                      <a16:colId xmlns="" xmlns:a16="http://schemas.microsoft.com/office/drawing/2014/main" val="349275172"/>
                    </a:ext>
                  </a:extLst>
                </a:gridCol>
                <a:gridCol w="1886684">
                  <a:extLst>
                    <a:ext uri="{9D8B030D-6E8A-4147-A177-3AD203B41FA5}">
                      <a16:colId xmlns="" xmlns:a16="http://schemas.microsoft.com/office/drawing/2014/main" val="4289867255"/>
                    </a:ext>
                  </a:extLst>
                </a:gridCol>
                <a:gridCol w="1886684">
                  <a:extLst>
                    <a:ext uri="{9D8B030D-6E8A-4147-A177-3AD203B41FA5}">
                      <a16:colId xmlns="" xmlns:a16="http://schemas.microsoft.com/office/drawing/2014/main" val="2009846288"/>
                    </a:ext>
                  </a:extLst>
                </a:gridCol>
                <a:gridCol w="1886684">
                  <a:extLst>
                    <a:ext uri="{9D8B030D-6E8A-4147-A177-3AD203B41FA5}">
                      <a16:colId xmlns="" xmlns:a16="http://schemas.microsoft.com/office/drawing/2014/main" val="128453206"/>
                    </a:ext>
                  </a:extLst>
                </a:gridCol>
                <a:gridCol w="1886684">
                  <a:extLst>
                    <a:ext uri="{9D8B030D-6E8A-4147-A177-3AD203B41FA5}">
                      <a16:colId xmlns="" xmlns:a16="http://schemas.microsoft.com/office/drawing/2014/main" val="1853191681"/>
                    </a:ext>
                  </a:extLst>
                </a:gridCol>
              </a:tblGrid>
              <a:tr h="942410">
                <a:tc>
                  <a:txBody>
                    <a:bodyPr/>
                    <a:lstStyle/>
                    <a:p>
                      <a:pPr algn="ctr"/>
                      <a:r>
                        <a:rPr lang="en-US" sz="2000" dirty="0"/>
                        <a:t>Year</a:t>
                      </a:r>
                    </a:p>
                  </a:txBody>
                  <a:tcPr anchor="ctr"/>
                </a:tc>
                <a:tc>
                  <a:txBody>
                    <a:bodyPr/>
                    <a:lstStyle/>
                    <a:p>
                      <a:pPr algn="ctr"/>
                      <a:r>
                        <a:rPr lang="en-US" sz="2000" dirty="0"/>
                        <a:t>Accident</a:t>
                      </a:r>
                    </a:p>
                  </a:txBody>
                  <a:tcPr anchor="ctr"/>
                </a:tc>
                <a:tc>
                  <a:txBody>
                    <a:bodyPr/>
                    <a:lstStyle/>
                    <a:p>
                      <a:pPr algn="ctr"/>
                      <a:r>
                        <a:rPr lang="en-US" sz="2000" dirty="0"/>
                        <a:t>Serious Incident</a:t>
                      </a:r>
                    </a:p>
                  </a:txBody>
                  <a:tcPr anchor="ctr"/>
                </a:tc>
                <a:tc>
                  <a:txBody>
                    <a:bodyPr/>
                    <a:lstStyle/>
                    <a:p>
                      <a:pPr algn="ctr"/>
                      <a:r>
                        <a:rPr lang="en-US" sz="2000" dirty="0"/>
                        <a:t>Total Per Year</a:t>
                      </a:r>
                    </a:p>
                  </a:txBody>
                  <a:tcPr anchor="ctr"/>
                </a:tc>
                <a:tc>
                  <a:txBody>
                    <a:bodyPr/>
                    <a:lstStyle/>
                    <a:p>
                      <a:pPr algn="ctr"/>
                      <a:r>
                        <a:rPr lang="en-US" sz="2000" dirty="0"/>
                        <a:t>Fatality</a:t>
                      </a:r>
                    </a:p>
                  </a:txBody>
                  <a:tcPr anchor="ctr"/>
                </a:tc>
                <a:extLst>
                  <a:ext uri="{0D108BD9-81ED-4DB2-BD59-A6C34878D82A}">
                    <a16:rowId xmlns="" xmlns:a16="http://schemas.microsoft.com/office/drawing/2014/main" val="2744177682"/>
                  </a:ext>
                </a:extLst>
              </a:tr>
              <a:tr h="546000">
                <a:tc>
                  <a:txBody>
                    <a:bodyPr/>
                    <a:lstStyle/>
                    <a:p>
                      <a:pPr algn="ctr"/>
                      <a:r>
                        <a:rPr lang="en-US" sz="2000" dirty="0"/>
                        <a:t>2014</a:t>
                      </a:r>
                    </a:p>
                  </a:txBody>
                  <a:tcPr anchor="ctr"/>
                </a:tc>
                <a:tc>
                  <a:txBody>
                    <a:bodyPr/>
                    <a:lstStyle/>
                    <a:p>
                      <a:pPr algn="ctr"/>
                      <a:r>
                        <a:rPr lang="en-US" sz="2000" dirty="0"/>
                        <a:t>6</a:t>
                      </a:r>
                    </a:p>
                  </a:txBody>
                  <a:tcPr anchor="ctr"/>
                </a:tc>
                <a:tc>
                  <a:txBody>
                    <a:bodyPr/>
                    <a:lstStyle/>
                    <a:p>
                      <a:pPr algn="ctr"/>
                      <a:r>
                        <a:rPr lang="en-US" sz="2000" dirty="0"/>
                        <a:t>10</a:t>
                      </a:r>
                    </a:p>
                  </a:txBody>
                  <a:tcPr anchor="ctr"/>
                </a:tc>
                <a:tc>
                  <a:txBody>
                    <a:bodyPr/>
                    <a:lstStyle/>
                    <a:p>
                      <a:pPr algn="ctr"/>
                      <a:r>
                        <a:rPr lang="en-US" sz="2000" dirty="0"/>
                        <a:t>16</a:t>
                      </a:r>
                    </a:p>
                  </a:txBody>
                  <a:tcPr anchor="ctr"/>
                </a:tc>
                <a:tc>
                  <a:txBody>
                    <a:bodyPr/>
                    <a:lstStyle/>
                    <a:p>
                      <a:pPr algn="ctr"/>
                      <a:r>
                        <a:rPr lang="en-US" sz="2000" dirty="0"/>
                        <a:t>587</a:t>
                      </a:r>
                    </a:p>
                  </a:txBody>
                  <a:tcPr anchor="ctr"/>
                </a:tc>
                <a:extLst>
                  <a:ext uri="{0D108BD9-81ED-4DB2-BD59-A6C34878D82A}">
                    <a16:rowId xmlns="" xmlns:a16="http://schemas.microsoft.com/office/drawing/2014/main" val="4083782834"/>
                  </a:ext>
                </a:extLst>
              </a:tr>
              <a:tr h="546000">
                <a:tc>
                  <a:txBody>
                    <a:bodyPr/>
                    <a:lstStyle/>
                    <a:p>
                      <a:pPr algn="ctr"/>
                      <a:r>
                        <a:rPr lang="en-US" sz="2000" dirty="0"/>
                        <a:t>2015</a:t>
                      </a:r>
                    </a:p>
                  </a:txBody>
                  <a:tcPr anchor="ctr"/>
                </a:tc>
                <a:tc>
                  <a:txBody>
                    <a:bodyPr/>
                    <a:lstStyle/>
                    <a:p>
                      <a:pPr algn="ctr"/>
                      <a:r>
                        <a:rPr lang="en-US" sz="2000" dirty="0"/>
                        <a:t>5</a:t>
                      </a:r>
                    </a:p>
                  </a:txBody>
                  <a:tcPr anchor="ctr"/>
                </a:tc>
                <a:tc>
                  <a:txBody>
                    <a:bodyPr/>
                    <a:lstStyle/>
                    <a:p>
                      <a:pPr algn="ctr"/>
                      <a:r>
                        <a:rPr lang="en-US" sz="2000" dirty="0"/>
                        <a:t>11</a:t>
                      </a:r>
                    </a:p>
                  </a:txBody>
                  <a:tcPr anchor="ctr"/>
                </a:tc>
                <a:tc>
                  <a:txBody>
                    <a:bodyPr/>
                    <a:lstStyle/>
                    <a:p>
                      <a:pPr algn="ctr"/>
                      <a:r>
                        <a:rPr lang="en-US" sz="2000" dirty="0"/>
                        <a:t>16</a:t>
                      </a:r>
                    </a:p>
                  </a:txBody>
                  <a:tcPr anchor="ctr"/>
                </a:tc>
                <a:tc>
                  <a:txBody>
                    <a:bodyPr/>
                    <a:lstStyle/>
                    <a:p>
                      <a:pPr algn="ctr"/>
                      <a:r>
                        <a:rPr lang="en-US" sz="2000" dirty="0"/>
                        <a:t>6</a:t>
                      </a:r>
                    </a:p>
                  </a:txBody>
                  <a:tcPr anchor="ctr"/>
                </a:tc>
                <a:extLst>
                  <a:ext uri="{0D108BD9-81ED-4DB2-BD59-A6C34878D82A}">
                    <a16:rowId xmlns="" xmlns:a16="http://schemas.microsoft.com/office/drawing/2014/main" val="199677641"/>
                  </a:ext>
                </a:extLst>
              </a:tr>
              <a:tr h="546000">
                <a:tc>
                  <a:txBody>
                    <a:bodyPr/>
                    <a:lstStyle/>
                    <a:p>
                      <a:pPr algn="ctr"/>
                      <a:r>
                        <a:rPr lang="en-US" sz="2000" dirty="0"/>
                        <a:t>2016</a:t>
                      </a:r>
                    </a:p>
                  </a:txBody>
                  <a:tcPr anchor="ctr"/>
                </a:tc>
                <a:tc>
                  <a:txBody>
                    <a:bodyPr/>
                    <a:lstStyle/>
                    <a:p>
                      <a:pPr algn="ctr"/>
                      <a:r>
                        <a:rPr lang="en-US" sz="2000" dirty="0"/>
                        <a:t>5</a:t>
                      </a:r>
                    </a:p>
                  </a:txBody>
                  <a:tcPr anchor="ctr"/>
                </a:tc>
                <a:tc>
                  <a:txBody>
                    <a:bodyPr/>
                    <a:lstStyle/>
                    <a:p>
                      <a:pPr algn="ctr"/>
                      <a:r>
                        <a:rPr lang="en-US" sz="2000" dirty="0"/>
                        <a:t>9</a:t>
                      </a:r>
                    </a:p>
                  </a:txBody>
                  <a:tcPr anchor="ctr"/>
                </a:tc>
                <a:tc>
                  <a:txBody>
                    <a:bodyPr/>
                    <a:lstStyle/>
                    <a:p>
                      <a:pPr algn="ctr"/>
                      <a:r>
                        <a:rPr lang="en-US" sz="2000" dirty="0"/>
                        <a:t>14</a:t>
                      </a:r>
                    </a:p>
                  </a:txBody>
                  <a:tcPr anchor="ctr"/>
                </a:tc>
                <a:tc>
                  <a:txBody>
                    <a:bodyPr/>
                    <a:lstStyle/>
                    <a:p>
                      <a:pPr algn="ctr"/>
                      <a:r>
                        <a:rPr lang="en-US" sz="2000" dirty="0"/>
                        <a:t>6</a:t>
                      </a:r>
                    </a:p>
                  </a:txBody>
                  <a:tcPr anchor="ctr"/>
                </a:tc>
                <a:extLst>
                  <a:ext uri="{0D108BD9-81ED-4DB2-BD59-A6C34878D82A}">
                    <a16:rowId xmlns="" xmlns:a16="http://schemas.microsoft.com/office/drawing/2014/main" val="1207203696"/>
                  </a:ext>
                </a:extLst>
              </a:tr>
              <a:tr h="546000">
                <a:tc>
                  <a:txBody>
                    <a:bodyPr/>
                    <a:lstStyle/>
                    <a:p>
                      <a:pPr algn="ctr"/>
                      <a:r>
                        <a:rPr lang="en-US" sz="2000" dirty="0"/>
                        <a:t>2017</a:t>
                      </a:r>
                    </a:p>
                  </a:txBody>
                  <a:tcPr anchor="ctr"/>
                </a:tc>
                <a:tc>
                  <a:txBody>
                    <a:bodyPr/>
                    <a:lstStyle/>
                    <a:p>
                      <a:pPr algn="ctr"/>
                      <a:r>
                        <a:rPr lang="en-US" sz="2000" dirty="0"/>
                        <a:t>4</a:t>
                      </a:r>
                    </a:p>
                  </a:txBody>
                  <a:tcPr anchor="ctr"/>
                </a:tc>
                <a:tc>
                  <a:txBody>
                    <a:bodyPr/>
                    <a:lstStyle/>
                    <a:p>
                      <a:pPr algn="ctr"/>
                      <a:r>
                        <a:rPr lang="en-US" sz="2000" dirty="0"/>
                        <a:t>7</a:t>
                      </a:r>
                    </a:p>
                  </a:txBody>
                  <a:tcPr anchor="ctr"/>
                </a:tc>
                <a:tc>
                  <a:txBody>
                    <a:bodyPr/>
                    <a:lstStyle/>
                    <a:p>
                      <a:pPr algn="ctr"/>
                      <a:r>
                        <a:rPr lang="en-US" sz="2000" dirty="0"/>
                        <a:t>11</a:t>
                      </a:r>
                    </a:p>
                  </a:txBody>
                  <a:tcPr anchor="ctr"/>
                </a:tc>
                <a:tc>
                  <a:txBody>
                    <a:bodyPr/>
                    <a:lstStyle/>
                    <a:p>
                      <a:pPr algn="ctr"/>
                      <a:r>
                        <a:rPr lang="en-US" sz="2000" dirty="0"/>
                        <a:t>1</a:t>
                      </a:r>
                    </a:p>
                  </a:txBody>
                  <a:tcPr anchor="ctr"/>
                </a:tc>
                <a:extLst>
                  <a:ext uri="{0D108BD9-81ED-4DB2-BD59-A6C34878D82A}">
                    <a16:rowId xmlns="" xmlns:a16="http://schemas.microsoft.com/office/drawing/2014/main" val="2856810751"/>
                  </a:ext>
                </a:extLst>
              </a:tr>
              <a:tr h="546000">
                <a:tc>
                  <a:txBody>
                    <a:bodyPr/>
                    <a:lstStyle/>
                    <a:p>
                      <a:pPr algn="ctr"/>
                      <a:r>
                        <a:rPr lang="en-US" sz="2000" dirty="0"/>
                        <a:t>2018</a:t>
                      </a:r>
                    </a:p>
                  </a:txBody>
                  <a:tcPr anchor="ctr"/>
                </a:tc>
                <a:tc>
                  <a:txBody>
                    <a:bodyPr/>
                    <a:lstStyle/>
                    <a:p>
                      <a:pPr algn="ctr"/>
                      <a:r>
                        <a:rPr lang="en-US" sz="2000" dirty="0"/>
                        <a:t>4</a:t>
                      </a:r>
                    </a:p>
                  </a:txBody>
                  <a:tcPr anchor="ctr"/>
                </a:tc>
                <a:tc>
                  <a:txBody>
                    <a:bodyPr/>
                    <a:lstStyle/>
                    <a:p>
                      <a:pPr algn="ctr"/>
                      <a:r>
                        <a:rPr lang="en-US" sz="2000" dirty="0"/>
                        <a:t>2</a:t>
                      </a:r>
                    </a:p>
                  </a:txBody>
                  <a:tcPr anchor="ctr"/>
                </a:tc>
                <a:tc>
                  <a:txBody>
                    <a:bodyPr/>
                    <a:lstStyle/>
                    <a:p>
                      <a:pPr algn="ctr"/>
                      <a:r>
                        <a:rPr lang="en-US" sz="2000" dirty="0"/>
                        <a:t>6</a:t>
                      </a:r>
                    </a:p>
                  </a:txBody>
                  <a:tcPr anchor="ctr"/>
                </a:tc>
                <a:tc>
                  <a:txBody>
                    <a:bodyPr/>
                    <a:lstStyle/>
                    <a:p>
                      <a:pPr algn="ctr"/>
                      <a:r>
                        <a:rPr lang="en-US" sz="2000" dirty="0"/>
                        <a:t>0</a:t>
                      </a:r>
                    </a:p>
                  </a:txBody>
                  <a:tcPr anchor="ctr"/>
                </a:tc>
                <a:extLst>
                  <a:ext uri="{0D108BD9-81ED-4DB2-BD59-A6C34878D82A}">
                    <a16:rowId xmlns="" xmlns:a16="http://schemas.microsoft.com/office/drawing/2014/main" val="2057608436"/>
                  </a:ext>
                </a:extLst>
              </a:tr>
              <a:tr h="546000">
                <a:tc>
                  <a:txBody>
                    <a:bodyPr/>
                    <a:lstStyle/>
                    <a:p>
                      <a:pPr algn="ctr"/>
                      <a:r>
                        <a:rPr lang="en-US" sz="2000" b="1" dirty="0"/>
                        <a:t>TOTAL</a:t>
                      </a:r>
                    </a:p>
                  </a:txBody>
                  <a:tcPr anchor="ctr"/>
                </a:tc>
                <a:tc>
                  <a:txBody>
                    <a:bodyPr/>
                    <a:lstStyle/>
                    <a:p>
                      <a:pPr algn="ctr"/>
                      <a:r>
                        <a:rPr lang="en-US" sz="2000" b="1" dirty="0" smtClean="0"/>
                        <a:t>24</a:t>
                      </a:r>
                      <a:endParaRPr lang="en-US" sz="2000" b="1" dirty="0"/>
                    </a:p>
                  </a:txBody>
                  <a:tcPr anchor="ctr"/>
                </a:tc>
                <a:tc>
                  <a:txBody>
                    <a:bodyPr/>
                    <a:lstStyle/>
                    <a:p>
                      <a:pPr algn="ctr"/>
                      <a:r>
                        <a:rPr lang="en-US" sz="2000" b="1" dirty="0"/>
                        <a:t>39</a:t>
                      </a:r>
                    </a:p>
                  </a:txBody>
                  <a:tcPr anchor="ctr"/>
                </a:tc>
                <a:tc>
                  <a:txBody>
                    <a:bodyPr/>
                    <a:lstStyle/>
                    <a:p>
                      <a:pPr algn="ctr"/>
                      <a:r>
                        <a:rPr lang="en-US" sz="2000" b="1" dirty="0" smtClean="0"/>
                        <a:t>63</a:t>
                      </a:r>
                      <a:endParaRPr lang="en-US" sz="2000" b="1" dirty="0"/>
                    </a:p>
                  </a:txBody>
                  <a:tcPr anchor="ctr"/>
                </a:tc>
                <a:tc>
                  <a:txBody>
                    <a:bodyPr/>
                    <a:lstStyle/>
                    <a:p>
                      <a:pPr algn="ctr"/>
                      <a:r>
                        <a:rPr lang="en-US" sz="2000" b="1" dirty="0"/>
                        <a:t>600</a:t>
                      </a:r>
                    </a:p>
                  </a:txBody>
                  <a:tcPr anchor="ctr"/>
                </a:tc>
                <a:extLst>
                  <a:ext uri="{0D108BD9-81ED-4DB2-BD59-A6C34878D82A}">
                    <a16:rowId xmlns="" xmlns:a16="http://schemas.microsoft.com/office/drawing/2014/main" val="497855003"/>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 xmlns:a16="http://schemas.microsoft.com/office/drawing/2014/main" id="{C616B3DC-C165-433D-9187-62DCC0E317D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46100" y="-4763"/>
            <a:ext cx="5014912" cy="6862763"/>
            <a:chOff x="2928938" y="-4763"/>
            <a:chExt cx="5014912" cy="6862763"/>
          </a:xfrm>
        </p:grpSpPr>
        <p:sp>
          <p:nvSpPr>
            <p:cNvPr id="74" name="Freeform 6">
              <a:extLst>
                <a:ext uri="{FF2B5EF4-FFF2-40B4-BE49-F238E27FC236}">
                  <a16:creationId xmlns="" xmlns:a16="http://schemas.microsoft.com/office/drawing/2014/main" id="{97E1BF84-9824-4B0E-98DF-F0F7181DD06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75" name="Freeform 7">
              <a:extLst>
                <a:ext uri="{FF2B5EF4-FFF2-40B4-BE49-F238E27FC236}">
                  <a16:creationId xmlns="" xmlns:a16="http://schemas.microsoft.com/office/drawing/2014/main" id="{A85FA340-7392-4303-9707-A12F45A46F9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6" name="Freeform 9">
              <a:extLst>
                <a:ext uri="{FF2B5EF4-FFF2-40B4-BE49-F238E27FC236}">
                  <a16:creationId xmlns="" xmlns:a16="http://schemas.microsoft.com/office/drawing/2014/main" id="{758A9051-2BD9-4868-8B84-344752FA2F6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77" name="Freeform 10">
              <a:extLst>
                <a:ext uri="{FF2B5EF4-FFF2-40B4-BE49-F238E27FC236}">
                  <a16:creationId xmlns="" xmlns:a16="http://schemas.microsoft.com/office/drawing/2014/main" id="{58264C49-3539-4CBD-8F11-1106C8B8781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78" name="Freeform 11">
              <a:extLst>
                <a:ext uri="{FF2B5EF4-FFF2-40B4-BE49-F238E27FC236}">
                  <a16:creationId xmlns="" xmlns:a16="http://schemas.microsoft.com/office/drawing/2014/main" id="{DE862133-5C7E-4B32-9786-0B33BC51A75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79" name="Freeform 12">
              <a:extLst>
                <a:ext uri="{FF2B5EF4-FFF2-40B4-BE49-F238E27FC236}">
                  <a16:creationId xmlns="" xmlns:a16="http://schemas.microsoft.com/office/drawing/2014/main" id="{90925F6C-DF03-4707-9176-6049F049B5A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81" name="Rectangle 80">
            <a:extLst>
              <a:ext uri="{FF2B5EF4-FFF2-40B4-BE49-F238E27FC236}">
                <a16:creationId xmlns="" xmlns:a16="http://schemas.microsoft.com/office/drawing/2014/main" id="{A6073935-E043-4801-AF06-06093A9145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itle 1">
            <a:extLst>
              <a:ext uri="{FF2B5EF4-FFF2-40B4-BE49-F238E27FC236}">
                <a16:creationId xmlns="" xmlns:a16="http://schemas.microsoft.com/office/drawing/2014/main" id="{FD995B08-0787-4FC1-99F6-AACE0E9B68BA}"/>
              </a:ext>
            </a:extLst>
          </p:cNvPr>
          <p:cNvSpPr>
            <a:spLocks noGrp="1"/>
          </p:cNvSpPr>
          <p:nvPr>
            <p:ph type="title"/>
          </p:nvPr>
        </p:nvSpPr>
        <p:spPr>
          <a:xfrm>
            <a:off x="8472264" y="1916832"/>
            <a:ext cx="3312368" cy="2808312"/>
          </a:xfrm>
        </p:spPr>
        <p:txBody>
          <a:bodyPr vert="horz" lIns="91440" tIns="45720" rIns="91440" bIns="45720" rtlCol="0" anchor="b">
            <a:normAutofit/>
          </a:bodyPr>
          <a:lstStyle/>
          <a:p>
            <a:pPr algn="r"/>
            <a:r>
              <a:rPr lang="en-US" altLang="en-US" sz="3700" b="1" dirty="0">
                <a:solidFill>
                  <a:srgbClr val="0000FF"/>
                </a:solidFill>
              </a:rPr>
              <a:t>CATEGORIES OF ACCIDENTS/SI</a:t>
            </a:r>
          </a:p>
        </p:txBody>
      </p:sp>
      <p:grpSp>
        <p:nvGrpSpPr>
          <p:cNvPr id="83" name="Group 82">
            <a:extLst>
              <a:ext uri="{FF2B5EF4-FFF2-40B4-BE49-F238E27FC236}">
                <a16:creationId xmlns="" xmlns:a16="http://schemas.microsoft.com/office/drawing/2014/main" id="{8AC26FF4-D6F9-4A94-A837-D051A101EDD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86714" y="-4763"/>
            <a:ext cx="5014912" cy="6862763"/>
            <a:chOff x="2928938" y="-4763"/>
            <a:chExt cx="5014912" cy="6862763"/>
          </a:xfrm>
        </p:grpSpPr>
        <p:sp>
          <p:nvSpPr>
            <p:cNvPr id="84" name="Freeform 6">
              <a:extLst>
                <a:ext uri="{FF2B5EF4-FFF2-40B4-BE49-F238E27FC236}">
                  <a16:creationId xmlns="" xmlns:a16="http://schemas.microsoft.com/office/drawing/2014/main" id="{EFFE501B-F9EC-4229-99D6-F39E38A71B5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85" name="Freeform 7">
              <a:extLst>
                <a:ext uri="{FF2B5EF4-FFF2-40B4-BE49-F238E27FC236}">
                  <a16:creationId xmlns="" xmlns:a16="http://schemas.microsoft.com/office/drawing/2014/main" id="{B064C6A0-3DE4-4F4A-B650-78A628163E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86" name="Freeform 25">
              <a:extLst>
                <a:ext uri="{FF2B5EF4-FFF2-40B4-BE49-F238E27FC236}">
                  <a16:creationId xmlns="" xmlns:a16="http://schemas.microsoft.com/office/drawing/2014/main" id="{43CD3E83-3D0D-40EE-B1A2-9C989EBF281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7" name="Freeform 26">
              <a:extLst>
                <a:ext uri="{FF2B5EF4-FFF2-40B4-BE49-F238E27FC236}">
                  <a16:creationId xmlns="" xmlns:a16="http://schemas.microsoft.com/office/drawing/2014/main" id="{71553909-760D-4B98-96A4-F9F48339AF6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88" name="Freeform 27">
              <a:extLst>
                <a:ext uri="{FF2B5EF4-FFF2-40B4-BE49-F238E27FC236}">
                  <a16:creationId xmlns="" xmlns:a16="http://schemas.microsoft.com/office/drawing/2014/main" id="{1F006A6C-F843-49BC-AC84-89BD2AF5863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9" name="Freeform 28">
              <a:extLst>
                <a:ext uri="{FF2B5EF4-FFF2-40B4-BE49-F238E27FC236}">
                  <a16:creationId xmlns="" xmlns:a16="http://schemas.microsoft.com/office/drawing/2014/main" id="{62AEE6F3-16F4-4944-8459-4D5EEA341D0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91" name="Rounded Rectangle 16">
            <a:extLst>
              <a:ext uri="{FF2B5EF4-FFF2-40B4-BE49-F238E27FC236}">
                <a16:creationId xmlns="" xmlns:a16="http://schemas.microsoft.com/office/drawing/2014/main" id="{8D6B9972-4A81-4223-9901-0E559A1D5E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4" name="Picture 3">
            <a:extLst>
              <a:ext uri="{FF2B5EF4-FFF2-40B4-BE49-F238E27FC236}">
                <a16:creationId xmlns="" xmlns:a16="http://schemas.microsoft.com/office/drawing/2014/main" id="{90F354C7-6E73-47CD-91C8-E982104CA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41" y="-28576"/>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 xmlns:a16="http://schemas.microsoft.com/office/drawing/2014/main" id="{F4B739C2-D00D-4000-8192-0A339E8AB2E7}"/>
              </a:ext>
            </a:extLst>
          </p:cNvPr>
          <p:cNvGraphicFramePr>
            <a:graphicFrameLocks noGrp="1"/>
          </p:cNvGraphicFramePr>
          <p:nvPr>
            <p:extLst>
              <p:ext uri="{D42A27DB-BD31-4B8C-83A1-F6EECF244321}">
                <p14:modId xmlns:p14="http://schemas.microsoft.com/office/powerpoint/2010/main" val="643671499"/>
              </p:ext>
            </p:extLst>
          </p:nvPr>
        </p:nvGraphicFramePr>
        <p:xfrm>
          <a:off x="767405" y="980729"/>
          <a:ext cx="6552733" cy="4399048"/>
        </p:xfrm>
        <a:graphic>
          <a:graphicData uri="http://schemas.openxmlformats.org/drawingml/2006/table">
            <a:tbl>
              <a:tblPr firstRow="1" bandRow="1">
                <a:tableStyleId>{5C22544A-7EE6-4342-B048-85BDC9FD1C3A}</a:tableStyleId>
              </a:tblPr>
              <a:tblGrid>
                <a:gridCol w="2261287">
                  <a:extLst>
                    <a:ext uri="{9D8B030D-6E8A-4147-A177-3AD203B41FA5}">
                      <a16:colId xmlns="" xmlns:a16="http://schemas.microsoft.com/office/drawing/2014/main" val="20000"/>
                    </a:ext>
                  </a:extLst>
                </a:gridCol>
                <a:gridCol w="598294"/>
                <a:gridCol w="584914">
                  <a:extLst>
                    <a:ext uri="{9D8B030D-6E8A-4147-A177-3AD203B41FA5}">
                      <a16:colId xmlns="" xmlns:a16="http://schemas.microsoft.com/office/drawing/2014/main" val="20001"/>
                    </a:ext>
                  </a:extLst>
                </a:gridCol>
                <a:gridCol w="649904">
                  <a:extLst>
                    <a:ext uri="{9D8B030D-6E8A-4147-A177-3AD203B41FA5}">
                      <a16:colId xmlns="" xmlns:a16="http://schemas.microsoft.com/office/drawing/2014/main" val="20002"/>
                    </a:ext>
                  </a:extLst>
                </a:gridCol>
                <a:gridCol w="638601">
                  <a:extLst>
                    <a:ext uri="{9D8B030D-6E8A-4147-A177-3AD203B41FA5}">
                      <a16:colId xmlns="" xmlns:a16="http://schemas.microsoft.com/office/drawing/2014/main" val="20003"/>
                    </a:ext>
                  </a:extLst>
                </a:gridCol>
                <a:gridCol w="638601"/>
                <a:gridCol w="1181132">
                  <a:extLst>
                    <a:ext uri="{9D8B030D-6E8A-4147-A177-3AD203B41FA5}">
                      <a16:colId xmlns="" xmlns:a16="http://schemas.microsoft.com/office/drawing/2014/main" val="20004"/>
                    </a:ext>
                  </a:extLst>
                </a:gridCol>
              </a:tblGrid>
              <a:tr h="441637">
                <a:tc>
                  <a:txBody>
                    <a:bodyPr/>
                    <a:lstStyle/>
                    <a:p>
                      <a:pPr algn="ctr"/>
                      <a:r>
                        <a:rPr lang="en-MY" sz="1700" dirty="0"/>
                        <a:t>Categories</a:t>
                      </a:r>
                      <a:endParaRPr lang="en-MY" sz="1700" b="1" dirty="0">
                        <a:solidFill>
                          <a:schemeClr val="tx1"/>
                        </a:solidFill>
                        <a:latin typeface="Times New Roman" panose="02020603050405020304" pitchFamily="18" charset="0"/>
                        <a:cs typeface="Times New Roman" panose="02020603050405020304" pitchFamily="18" charset="0"/>
                      </a:endParaRPr>
                    </a:p>
                  </a:txBody>
                  <a:tcPr marL="85229" marR="85229" marT="42615" marB="42615"/>
                </a:tc>
                <a:tc>
                  <a:txBody>
                    <a:bodyPr/>
                    <a:lstStyle/>
                    <a:p>
                      <a:pPr algn="ctr"/>
                      <a:r>
                        <a:rPr lang="en-MY" sz="1400" b="1" dirty="0" smtClean="0">
                          <a:solidFill>
                            <a:schemeClr val="bg1"/>
                          </a:solidFill>
                          <a:latin typeface="Arial" panose="020B0604020202020204" pitchFamily="34" charset="0"/>
                          <a:cs typeface="Arial" panose="020B0604020202020204" pitchFamily="34" charset="0"/>
                        </a:rPr>
                        <a:t>2014</a:t>
                      </a:r>
                      <a:endParaRPr lang="en-MY" sz="1400" b="1" dirty="0">
                        <a:solidFill>
                          <a:schemeClr val="bg1"/>
                        </a:solidFill>
                        <a:latin typeface="Arial" panose="020B0604020202020204" pitchFamily="34" charset="0"/>
                        <a:cs typeface="Arial" panose="020B0604020202020204" pitchFamily="34" charset="0"/>
                      </a:endParaRPr>
                    </a:p>
                  </a:txBody>
                  <a:tcPr marL="85229" marR="85229" marT="42615" marB="42615"/>
                </a:tc>
                <a:tc>
                  <a:txBody>
                    <a:bodyPr/>
                    <a:lstStyle/>
                    <a:p>
                      <a:pPr algn="ctr"/>
                      <a:r>
                        <a:rPr lang="en-MY" sz="1400" dirty="0">
                          <a:solidFill>
                            <a:schemeClr val="bg1"/>
                          </a:solidFill>
                          <a:latin typeface="Arial" panose="020B0604020202020204" pitchFamily="34" charset="0"/>
                          <a:cs typeface="Arial" panose="020B0604020202020204" pitchFamily="34" charset="0"/>
                        </a:rPr>
                        <a:t>2015</a:t>
                      </a:r>
                      <a:endParaRPr lang="en-MY" sz="1400" b="1" dirty="0">
                        <a:solidFill>
                          <a:schemeClr val="bg1"/>
                        </a:solidFill>
                        <a:latin typeface="Arial" panose="020B0604020202020204" pitchFamily="34" charset="0"/>
                        <a:cs typeface="Arial" panose="020B0604020202020204" pitchFamily="34" charset="0"/>
                      </a:endParaRPr>
                    </a:p>
                  </a:txBody>
                  <a:tcPr marL="85229" marR="85229" marT="42615" marB="42615"/>
                </a:tc>
                <a:tc>
                  <a:txBody>
                    <a:bodyPr/>
                    <a:lstStyle/>
                    <a:p>
                      <a:pPr algn="ctr"/>
                      <a:r>
                        <a:rPr lang="en-MY" sz="1400" dirty="0">
                          <a:solidFill>
                            <a:schemeClr val="bg1"/>
                          </a:solidFill>
                          <a:latin typeface="Arial" panose="020B0604020202020204" pitchFamily="34" charset="0"/>
                          <a:cs typeface="Arial" panose="020B0604020202020204" pitchFamily="34" charset="0"/>
                        </a:rPr>
                        <a:t>2016</a:t>
                      </a:r>
                      <a:endParaRPr lang="en-MY" sz="1400" b="1" dirty="0">
                        <a:solidFill>
                          <a:schemeClr val="bg1"/>
                        </a:solidFill>
                        <a:latin typeface="Arial" panose="020B0604020202020204" pitchFamily="34" charset="0"/>
                        <a:cs typeface="Arial" panose="020B0604020202020204" pitchFamily="34" charset="0"/>
                      </a:endParaRPr>
                    </a:p>
                  </a:txBody>
                  <a:tcPr marL="85229" marR="85229" marT="42615" marB="42615"/>
                </a:tc>
                <a:tc>
                  <a:txBody>
                    <a:bodyPr/>
                    <a:lstStyle/>
                    <a:p>
                      <a:pPr algn="ctr"/>
                      <a:r>
                        <a:rPr lang="en-MY" sz="1400" dirty="0">
                          <a:solidFill>
                            <a:schemeClr val="bg1"/>
                          </a:solidFill>
                          <a:latin typeface="Arial" panose="020B0604020202020204" pitchFamily="34" charset="0"/>
                          <a:cs typeface="Arial" panose="020B0604020202020204" pitchFamily="34" charset="0"/>
                        </a:rPr>
                        <a:t>2017</a:t>
                      </a:r>
                      <a:endParaRPr lang="en-MY" sz="1400" b="1" dirty="0">
                        <a:solidFill>
                          <a:schemeClr val="bg1"/>
                        </a:solidFill>
                        <a:latin typeface="Arial" panose="020B0604020202020204" pitchFamily="34" charset="0"/>
                        <a:cs typeface="Arial" panose="020B0604020202020204" pitchFamily="34" charset="0"/>
                      </a:endParaRPr>
                    </a:p>
                  </a:txBody>
                  <a:tcPr marL="85229" marR="85229" marT="42615" marB="42615"/>
                </a:tc>
                <a:tc>
                  <a:txBody>
                    <a:bodyPr/>
                    <a:lstStyle/>
                    <a:p>
                      <a:pPr algn="ctr"/>
                      <a:r>
                        <a:rPr lang="en-MY" sz="1400" b="1" dirty="0" smtClean="0">
                          <a:solidFill>
                            <a:schemeClr val="bg1"/>
                          </a:solidFill>
                          <a:latin typeface="Arial" panose="020B0604020202020204" pitchFamily="34" charset="0"/>
                          <a:cs typeface="Arial" panose="020B0604020202020204" pitchFamily="34" charset="0"/>
                        </a:rPr>
                        <a:t>2018</a:t>
                      </a:r>
                      <a:endParaRPr lang="en-MY" sz="1400" b="1" dirty="0">
                        <a:solidFill>
                          <a:schemeClr val="bg1"/>
                        </a:solidFill>
                        <a:latin typeface="Arial" panose="020B0604020202020204" pitchFamily="34" charset="0"/>
                        <a:cs typeface="Arial" panose="020B0604020202020204" pitchFamily="34" charset="0"/>
                      </a:endParaRPr>
                    </a:p>
                  </a:txBody>
                  <a:tcPr marL="85229" marR="85229" marT="42615" marB="42615"/>
                </a:tc>
                <a:tc>
                  <a:txBody>
                    <a:bodyPr/>
                    <a:lstStyle/>
                    <a:p>
                      <a:pPr algn="ctr"/>
                      <a:r>
                        <a:rPr lang="en-MY" sz="1400" dirty="0">
                          <a:solidFill>
                            <a:schemeClr val="bg1"/>
                          </a:solidFill>
                          <a:latin typeface="Arial" panose="020B0604020202020204" pitchFamily="34" charset="0"/>
                          <a:cs typeface="Arial" panose="020B0604020202020204" pitchFamily="34" charset="0"/>
                        </a:rPr>
                        <a:t>Total</a:t>
                      </a:r>
                      <a:endParaRPr lang="en-MY" sz="1400" b="1" dirty="0">
                        <a:solidFill>
                          <a:schemeClr val="bg1"/>
                        </a:solidFill>
                        <a:latin typeface="Arial" panose="020B0604020202020204" pitchFamily="34" charset="0"/>
                        <a:cs typeface="Arial" panose="020B0604020202020204" pitchFamily="34" charset="0"/>
                      </a:endParaRPr>
                    </a:p>
                  </a:txBody>
                  <a:tcPr marL="85229" marR="85229" marT="42615" marB="42615"/>
                </a:tc>
                <a:extLst>
                  <a:ext uri="{0D108BD9-81ED-4DB2-BD59-A6C34878D82A}">
                    <a16:rowId xmlns="" xmlns:a16="http://schemas.microsoft.com/office/drawing/2014/main" val="10000"/>
                  </a:ext>
                </a:extLst>
              </a:tr>
              <a:tr h="494466">
                <a:tc>
                  <a:txBody>
                    <a:bodyPr/>
                    <a:lstStyle/>
                    <a:p>
                      <a:pPr algn="l"/>
                      <a:r>
                        <a:rPr lang="en-MY" sz="1700" dirty="0" smtClean="0"/>
                        <a:t>RE (Runway excursion) </a:t>
                      </a:r>
                      <a:endParaRPr lang="en-MY" sz="1700" b="1" dirty="0">
                        <a:solidFill>
                          <a:schemeClr val="tx1"/>
                        </a:solidFill>
                        <a:latin typeface="Times New Roman" panose="02020603050405020304" pitchFamily="18" charset="0"/>
                        <a:cs typeface="Times New Roman" panose="02020603050405020304" pitchFamily="18" charset="0"/>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ms-MY" sz="1700" b="0" dirty="0" smtClean="0">
                          <a:solidFill>
                            <a:schemeClr val="tx1"/>
                          </a:solidFill>
                          <a:latin typeface="+mj-lt"/>
                        </a:rPr>
                        <a:t>3</a:t>
                      </a:r>
                    </a:p>
                    <a:p>
                      <a:pPr algn="ctr"/>
                      <a:endParaRPr lang="ms-MY" sz="1700" b="0" dirty="0">
                        <a:solidFill>
                          <a:schemeClr val="tx1"/>
                        </a:solidFill>
                        <a:latin typeface="+mj-lt"/>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ms-MY" sz="1700" dirty="0" smtClean="0">
                          <a:latin typeface="+mj-lt"/>
                        </a:rPr>
                        <a:t>3</a:t>
                      </a:r>
                      <a:endParaRPr lang="ms-MY" sz="1700" b="1" dirty="0" smtClean="0">
                        <a:solidFill>
                          <a:schemeClr val="tx1"/>
                        </a:solidFill>
                        <a:latin typeface="+mj-lt"/>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700" dirty="0" smtClean="0">
                          <a:latin typeface="+mj-lt"/>
                        </a:rPr>
                        <a:t>2</a:t>
                      </a:r>
                      <a:endParaRPr lang="en-MY" sz="1700" b="1" dirty="0" smtClean="0">
                        <a:solidFill>
                          <a:schemeClr val="tx1"/>
                        </a:solidFill>
                        <a:latin typeface="+mj-lt"/>
                        <a:cs typeface="Times New Roman" panose="02020603050405020304" pitchFamily="18" charset="0"/>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700" dirty="0" smtClean="0">
                          <a:latin typeface="+mj-lt"/>
                        </a:rPr>
                        <a:t>4</a:t>
                      </a:r>
                      <a:endParaRPr lang="en-MY" sz="1700" b="1" dirty="0" smtClean="0">
                        <a:solidFill>
                          <a:schemeClr val="tx1"/>
                        </a:solidFill>
                        <a:latin typeface="+mj-lt"/>
                        <a:cs typeface="Times New Roman" panose="02020603050405020304" pitchFamily="18" charset="0"/>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700" b="0" dirty="0" smtClean="0">
                          <a:solidFill>
                            <a:schemeClr val="tx1"/>
                          </a:solidFill>
                          <a:latin typeface="+mj-lt"/>
                          <a:cs typeface="Times New Roman" panose="02020603050405020304" pitchFamily="18" charset="0"/>
                        </a:rPr>
                        <a:t>1</a:t>
                      </a: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700" dirty="0" smtClean="0">
                          <a:latin typeface="+mj-lt"/>
                        </a:rPr>
                        <a:t> 13*</a:t>
                      </a:r>
                      <a:endParaRPr lang="en-MY" sz="1700" b="1" dirty="0" smtClean="0">
                        <a:solidFill>
                          <a:srgbClr val="C00000"/>
                        </a:solidFill>
                        <a:latin typeface="+mj-lt"/>
                        <a:cs typeface="Times New Roman" panose="02020603050405020304" pitchFamily="18" charset="0"/>
                      </a:endParaRPr>
                    </a:p>
                    <a:p>
                      <a:pPr algn="ctr"/>
                      <a:r>
                        <a:rPr lang="en-MY" sz="1700" dirty="0" smtClean="0">
                          <a:latin typeface="+mj-lt"/>
                        </a:rPr>
                        <a:t> </a:t>
                      </a:r>
                      <a:endParaRPr lang="en-MY" sz="1700" b="1" dirty="0">
                        <a:solidFill>
                          <a:schemeClr val="tx1"/>
                        </a:solidFill>
                        <a:latin typeface="+mj-lt"/>
                        <a:cs typeface="Times New Roman" panose="02020603050405020304" pitchFamily="18" charset="0"/>
                      </a:endParaRPr>
                    </a:p>
                  </a:txBody>
                  <a:tcPr marL="85229" marR="85229" marT="42615" marB="42615"/>
                </a:tc>
                <a:extLst>
                  <a:ext uri="{0D108BD9-81ED-4DB2-BD59-A6C34878D82A}">
                    <a16:rowId xmlns="" xmlns:a16="http://schemas.microsoft.com/office/drawing/2014/main" val="10001"/>
                  </a:ext>
                </a:extLst>
              </a:tr>
              <a:tr h="6831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MY" sz="1700" dirty="0" smtClean="0"/>
                        <a:t>ARC (Abnormal runway contact)</a:t>
                      </a:r>
                      <a:endParaRPr lang="en-MY" sz="1700" b="1" dirty="0">
                        <a:solidFill>
                          <a:schemeClr val="tx1"/>
                        </a:solidFill>
                        <a:latin typeface="Times New Roman" panose="02020603050405020304" pitchFamily="18" charset="0"/>
                        <a:cs typeface="Times New Roman" panose="02020603050405020304" pitchFamily="18" charset="0"/>
                      </a:endParaRPr>
                    </a:p>
                  </a:txBody>
                  <a:tcPr marL="85229" marR="85229" marT="42615" marB="42615"/>
                </a:tc>
                <a:tc>
                  <a:txBody>
                    <a:bodyPr/>
                    <a:lstStyle/>
                    <a:p>
                      <a:pPr algn="ctr"/>
                      <a:r>
                        <a:rPr lang="ms-MY" sz="1700" b="0" smtClean="0">
                          <a:solidFill>
                            <a:schemeClr val="tx1"/>
                          </a:solidFill>
                          <a:latin typeface="+mj-lt"/>
                        </a:rPr>
                        <a:t>1</a:t>
                      </a:r>
                      <a:endParaRPr lang="ms-MY" sz="1700" b="0" dirty="0">
                        <a:solidFill>
                          <a:schemeClr val="tx1"/>
                        </a:solidFill>
                        <a:latin typeface="+mj-lt"/>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ms-MY" sz="1700" dirty="0" smtClean="0">
                          <a:latin typeface="+mj-lt"/>
                        </a:rPr>
                        <a:t>2</a:t>
                      </a:r>
                      <a:endParaRPr lang="ms-MY" sz="1700" b="1" dirty="0" smtClean="0">
                        <a:solidFill>
                          <a:schemeClr val="tx1"/>
                        </a:solidFill>
                        <a:latin typeface="+mj-lt"/>
                      </a:endParaRPr>
                    </a:p>
                    <a:p>
                      <a:pPr algn="ctr"/>
                      <a:endParaRPr lang="ms-MY" sz="1700" b="1" dirty="0">
                        <a:solidFill>
                          <a:schemeClr val="tx1"/>
                        </a:solidFill>
                        <a:latin typeface="+mj-lt"/>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700" dirty="0" smtClean="0">
                          <a:latin typeface="+mj-lt"/>
                        </a:rPr>
                        <a:t>5</a:t>
                      </a:r>
                      <a:endParaRPr lang="en-MY" sz="1700" b="1" dirty="0" smtClean="0">
                        <a:solidFill>
                          <a:schemeClr val="tx1"/>
                        </a:solidFill>
                        <a:latin typeface="+mj-lt"/>
                        <a:cs typeface="Times New Roman" panose="02020603050405020304" pitchFamily="18" charset="0"/>
                      </a:endParaRPr>
                    </a:p>
                    <a:p>
                      <a:pPr algn="ctr"/>
                      <a:endParaRPr lang="en-MY" sz="1700" b="1" dirty="0">
                        <a:solidFill>
                          <a:schemeClr val="tx1"/>
                        </a:solidFill>
                        <a:latin typeface="+mj-lt"/>
                        <a:cs typeface="Times New Roman" panose="02020603050405020304" pitchFamily="18" charset="0"/>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700" dirty="0" smtClean="0">
                          <a:latin typeface="+mj-lt"/>
                        </a:rPr>
                        <a:t>2</a:t>
                      </a:r>
                      <a:endParaRPr lang="en-MY" sz="1700" b="1" dirty="0" smtClean="0">
                        <a:solidFill>
                          <a:schemeClr val="tx1"/>
                        </a:solidFill>
                        <a:latin typeface="+mj-lt"/>
                        <a:cs typeface="Times New Roman" panose="02020603050405020304" pitchFamily="18" charset="0"/>
                      </a:endParaRPr>
                    </a:p>
                    <a:p>
                      <a:pPr algn="ctr"/>
                      <a:endParaRPr lang="en-MY" sz="1700" b="1"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b="0" dirty="0" smtClean="0">
                          <a:solidFill>
                            <a:schemeClr val="tx1"/>
                          </a:solidFill>
                          <a:latin typeface="+mj-lt"/>
                          <a:cs typeface="Times New Roman" panose="02020603050405020304" pitchFamily="18" charset="0"/>
                        </a:rPr>
                        <a:t>1</a:t>
                      </a:r>
                      <a:endParaRPr lang="en-MY" sz="1700" b="0" dirty="0">
                        <a:solidFill>
                          <a:schemeClr val="tx1"/>
                        </a:solidFill>
                        <a:latin typeface="+mj-lt"/>
                        <a:cs typeface="Times New Roman" panose="02020603050405020304" pitchFamily="18" charset="0"/>
                      </a:endParaRPr>
                    </a:p>
                  </a:txBody>
                  <a:tcPr marL="85229" marR="85229" marT="42615" marB="4261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700" dirty="0" smtClean="0">
                          <a:latin typeface="+mj-lt"/>
                        </a:rPr>
                        <a:t>11 (GA)</a:t>
                      </a:r>
                      <a:endParaRPr lang="en-MY" sz="1700" b="1" dirty="0" smtClean="0">
                        <a:solidFill>
                          <a:schemeClr val="tx1"/>
                        </a:solidFill>
                        <a:latin typeface="+mj-lt"/>
                        <a:cs typeface="Times New Roman" panose="02020603050405020304" pitchFamily="18" charset="0"/>
                      </a:endParaRPr>
                    </a:p>
                    <a:p>
                      <a:pPr algn="ctr"/>
                      <a:endParaRPr lang="en-MY" sz="1700" b="1" dirty="0">
                        <a:solidFill>
                          <a:srgbClr val="C00000"/>
                        </a:solidFill>
                        <a:latin typeface="+mj-lt"/>
                        <a:cs typeface="Times New Roman" panose="02020603050405020304" pitchFamily="18" charset="0"/>
                      </a:endParaRPr>
                    </a:p>
                  </a:txBody>
                  <a:tcPr marL="85229" marR="85229" marT="42615" marB="42615"/>
                </a:tc>
                <a:extLst>
                  <a:ext uri="{0D108BD9-81ED-4DB2-BD59-A6C34878D82A}">
                    <a16:rowId xmlns="" xmlns:a16="http://schemas.microsoft.com/office/drawing/2014/main" val="10002"/>
                  </a:ext>
                </a:extLst>
              </a:tr>
              <a:tr h="4687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MY" sz="1700" dirty="0" smtClean="0"/>
                        <a:t>LOC-I (Loss control Inflight )</a:t>
                      </a:r>
                      <a:endParaRPr lang="en-MY" sz="1700" b="1" dirty="0">
                        <a:solidFill>
                          <a:schemeClr val="tx1"/>
                        </a:solidFill>
                        <a:latin typeface="Times New Roman" panose="02020603050405020304" pitchFamily="18" charset="0"/>
                        <a:cs typeface="Times New Roman" panose="02020603050405020304" pitchFamily="18" charset="0"/>
                      </a:endParaRPr>
                    </a:p>
                  </a:txBody>
                  <a:tcPr marL="85229" marR="85229" marT="42615" marB="42615"/>
                </a:tc>
                <a:tc>
                  <a:txBody>
                    <a:bodyPr/>
                    <a:lstStyle/>
                    <a:p>
                      <a:pPr algn="ctr"/>
                      <a:r>
                        <a:rPr lang="ms-MY" sz="1700" b="0" dirty="0" smtClean="0">
                          <a:solidFill>
                            <a:schemeClr val="tx1"/>
                          </a:solidFill>
                          <a:latin typeface="+mj-lt"/>
                        </a:rPr>
                        <a:t>1</a:t>
                      </a:r>
                      <a:endParaRPr lang="ms-MY" sz="1700" b="0" dirty="0">
                        <a:solidFill>
                          <a:schemeClr val="tx1"/>
                        </a:solidFill>
                        <a:latin typeface="+mj-lt"/>
                      </a:endParaRPr>
                    </a:p>
                  </a:txBody>
                  <a:tcPr marL="85229" marR="85229" marT="42615" marB="42615"/>
                </a:tc>
                <a:tc>
                  <a:txBody>
                    <a:bodyPr/>
                    <a:lstStyle/>
                    <a:p>
                      <a:pPr algn="ctr"/>
                      <a:r>
                        <a:rPr lang="ms-MY" sz="1700">
                          <a:latin typeface="+mj-lt"/>
                        </a:rPr>
                        <a:t>2</a:t>
                      </a:r>
                      <a:endParaRPr lang="ms-MY" sz="1700" b="1">
                        <a:solidFill>
                          <a:schemeClr val="tx1"/>
                        </a:solidFill>
                        <a:latin typeface="+mj-lt"/>
                      </a:endParaRPr>
                    </a:p>
                  </a:txBody>
                  <a:tcPr marL="85229" marR="85229" marT="42615" marB="42615"/>
                </a:tc>
                <a:tc>
                  <a:txBody>
                    <a:bodyPr/>
                    <a:lstStyle/>
                    <a:p>
                      <a:pPr algn="ctr"/>
                      <a:r>
                        <a:rPr lang="en-MY" sz="1700">
                          <a:latin typeface="+mj-lt"/>
                        </a:rPr>
                        <a:t>1</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a:latin typeface="+mj-lt"/>
                        </a:rPr>
                        <a:t>0</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b="0" dirty="0" smtClean="0">
                          <a:solidFill>
                            <a:schemeClr val="tx1"/>
                          </a:solidFill>
                          <a:latin typeface="+mj-lt"/>
                          <a:cs typeface="Times New Roman" panose="02020603050405020304" pitchFamily="18" charset="0"/>
                        </a:rPr>
                        <a:t>0</a:t>
                      </a:r>
                      <a:endParaRPr lang="en-MY" sz="1700" b="0"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dirty="0" smtClean="0">
                          <a:latin typeface="+mj-lt"/>
                        </a:rPr>
                        <a:t>5</a:t>
                      </a:r>
                      <a:endParaRPr lang="en-MY" sz="1700" b="1" dirty="0">
                        <a:solidFill>
                          <a:schemeClr val="tx1"/>
                        </a:solidFill>
                        <a:latin typeface="+mj-lt"/>
                        <a:cs typeface="Times New Roman" panose="02020603050405020304" pitchFamily="18" charset="0"/>
                      </a:endParaRPr>
                    </a:p>
                  </a:txBody>
                  <a:tcPr marL="85229" marR="85229" marT="42615" marB="42615"/>
                </a:tc>
                <a:extLst>
                  <a:ext uri="{0D108BD9-81ED-4DB2-BD59-A6C34878D82A}">
                    <a16:rowId xmlns="" xmlns:a16="http://schemas.microsoft.com/office/drawing/2014/main" val="10003"/>
                  </a:ext>
                </a:extLst>
              </a:tr>
              <a:tr h="441440">
                <a:tc>
                  <a:txBody>
                    <a:bodyPr/>
                    <a:lstStyle/>
                    <a:p>
                      <a:pPr algn="l"/>
                      <a:r>
                        <a:rPr lang="en-MY" sz="1700" b="0" dirty="0" smtClean="0">
                          <a:solidFill>
                            <a:schemeClr val="tx1"/>
                          </a:solidFill>
                          <a:latin typeface="+mn-lt"/>
                          <a:cs typeface="Times New Roman" panose="02020603050405020304" pitchFamily="18" charset="0"/>
                        </a:rPr>
                        <a:t>F-NI</a:t>
                      </a:r>
                      <a:r>
                        <a:rPr lang="en-MY" sz="1700" b="0" baseline="0" dirty="0" smtClean="0">
                          <a:solidFill>
                            <a:schemeClr val="tx1"/>
                          </a:solidFill>
                          <a:latin typeface="+mn-lt"/>
                          <a:cs typeface="Times New Roman" panose="02020603050405020304" pitchFamily="18" charset="0"/>
                        </a:rPr>
                        <a:t> (Fire inflight)</a:t>
                      </a:r>
                      <a:endParaRPr lang="en-MY" sz="1700" b="0" dirty="0">
                        <a:solidFill>
                          <a:schemeClr val="tx1"/>
                        </a:solidFill>
                        <a:latin typeface="+mn-lt"/>
                        <a:cs typeface="Times New Roman" panose="02020603050405020304" pitchFamily="18" charset="0"/>
                      </a:endParaRPr>
                    </a:p>
                  </a:txBody>
                  <a:tcPr marL="85229" marR="85229" marT="42615" marB="42615"/>
                </a:tc>
                <a:tc>
                  <a:txBody>
                    <a:bodyPr/>
                    <a:lstStyle/>
                    <a:p>
                      <a:pPr algn="ctr"/>
                      <a:r>
                        <a:rPr lang="ms-MY" sz="1700" b="0" dirty="0" smtClean="0">
                          <a:solidFill>
                            <a:schemeClr val="tx1"/>
                          </a:solidFill>
                          <a:latin typeface="+mj-lt"/>
                        </a:rPr>
                        <a:t>1</a:t>
                      </a:r>
                      <a:endParaRPr lang="ms-MY" sz="1700" b="0" dirty="0">
                        <a:solidFill>
                          <a:schemeClr val="tx1"/>
                        </a:solidFill>
                        <a:latin typeface="+mj-lt"/>
                      </a:endParaRPr>
                    </a:p>
                  </a:txBody>
                  <a:tcPr marL="85229" marR="85229" marT="42615" marB="42615"/>
                </a:tc>
                <a:tc>
                  <a:txBody>
                    <a:bodyPr/>
                    <a:lstStyle/>
                    <a:p>
                      <a:pPr algn="ctr"/>
                      <a:r>
                        <a:rPr lang="ms-MY" sz="1700" dirty="0">
                          <a:latin typeface="+mj-lt"/>
                        </a:rPr>
                        <a:t>2</a:t>
                      </a:r>
                      <a:endParaRPr lang="ms-MY" sz="1700" b="1" dirty="0">
                        <a:solidFill>
                          <a:schemeClr val="tx1"/>
                        </a:solidFill>
                        <a:latin typeface="+mj-lt"/>
                      </a:endParaRPr>
                    </a:p>
                  </a:txBody>
                  <a:tcPr marL="85229" marR="85229" marT="42615" marB="42615"/>
                </a:tc>
                <a:tc>
                  <a:txBody>
                    <a:bodyPr/>
                    <a:lstStyle/>
                    <a:p>
                      <a:pPr algn="ctr"/>
                      <a:r>
                        <a:rPr lang="en-MY" sz="1700" dirty="0">
                          <a:latin typeface="+mj-lt"/>
                        </a:rPr>
                        <a:t>1</a:t>
                      </a:r>
                      <a:endParaRPr lang="en-MY" sz="1700" b="1"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dirty="0">
                          <a:latin typeface="+mj-lt"/>
                        </a:rPr>
                        <a:t>0</a:t>
                      </a:r>
                      <a:endParaRPr lang="en-MY" sz="1700" b="1"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b="0" dirty="0" smtClean="0">
                          <a:solidFill>
                            <a:schemeClr val="tx1"/>
                          </a:solidFill>
                          <a:latin typeface="+mj-lt"/>
                          <a:cs typeface="Times New Roman" panose="02020603050405020304" pitchFamily="18" charset="0"/>
                        </a:rPr>
                        <a:t>0</a:t>
                      </a:r>
                      <a:endParaRPr lang="en-MY" sz="1700" b="0"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b="0" dirty="0" smtClean="0">
                          <a:solidFill>
                            <a:schemeClr val="dk1"/>
                          </a:solidFill>
                          <a:latin typeface="+mj-lt"/>
                          <a:cs typeface="+mn-cs"/>
                        </a:rPr>
                        <a:t>4</a:t>
                      </a:r>
                      <a:endParaRPr lang="en-MY" sz="1700" b="1" dirty="0">
                        <a:solidFill>
                          <a:schemeClr val="tx1"/>
                        </a:solidFill>
                        <a:latin typeface="+mj-lt"/>
                        <a:cs typeface="Times New Roman" panose="02020603050405020304" pitchFamily="18" charset="0"/>
                      </a:endParaRPr>
                    </a:p>
                  </a:txBody>
                  <a:tcPr marL="85229" marR="85229" marT="42615" marB="42615"/>
                </a:tc>
                <a:extLst>
                  <a:ext uri="{0D108BD9-81ED-4DB2-BD59-A6C34878D82A}">
                    <a16:rowId xmlns="" xmlns:a16="http://schemas.microsoft.com/office/drawing/2014/main" val="10004"/>
                  </a:ext>
                </a:extLst>
              </a:tr>
              <a:tr h="742753">
                <a:tc>
                  <a:txBody>
                    <a:bodyPr/>
                    <a:lstStyle/>
                    <a:p>
                      <a:pPr algn="l"/>
                      <a:r>
                        <a:rPr lang="en-MY" sz="1700"/>
                        <a:t>SCF-PP ( Power plant failure or malfunction)</a:t>
                      </a:r>
                      <a:endParaRPr lang="en-MY" sz="1700" b="1">
                        <a:solidFill>
                          <a:schemeClr val="tx1"/>
                        </a:solidFill>
                        <a:latin typeface="Times New Roman" panose="02020603050405020304" pitchFamily="18" charset="0"/>
                        <a:cs typeface="Times New Roman" panose="02020603050405020304" pitchFamily="18" charset="0"/>
                      </a:endParaRPr>
                    </a:p>
                  </a:txBody>
                  <a:tcPr marL="85229" marR="85229" marT="42615" marB="42615"/>
                </a:tc>
                <a:tc>
                  <a:txBody>
                    <a:bodyPr/>
                    <a:lstStyle/>
                    <a:p>
                      <a:pPr algn="ctr"/>
                      <a:r>
                        <a:rPr lang="ms-MY" sz="1700" b="0" dirty="0" smtClean="0">
                          <a:solidFill>
                            <a:schemeClr val="tx1"/>
                          </a:solidFill>
                          <a:latin typeface="+mj-lt"/>
                        </a:rPr>
                        <a:t>1</a:t>
                      </a:r>
                      <a:endParaRPr lang="ms-MY" sz="1700" b="0" dirty="0">
                        <a:solidFill>
                          <a:schemeClr val="tx1"/>
                        </a:solidFill>
                        <a:latin typeface="+mj-lt"/>
                      </a:endParaRPr>
                    </a:p>
                  </a:txBody>
                  <a:tcPr marL="85229" marR="85229" marT="42615" marB="42615"/>
                </a:tc>
                <a:tc>
                  <a:txBody>
                    <a:bodyPr/>
                    <a:lstStyle/>
                    <a:p>
                      <a:pPr algn="ctr"/>
                      <a:r>
                        <a:rPr lang="ms-MY" sz="1700">
                          <a:latin typeface="+mj-lt"/>
                        </a:rPr>
                        <a:t>1</a:t>
                      </a:r>
                      <a:endParaRPr lang="ms-MY" sz="1700" b="1">
                        <a:solidFill>
                          <a:schemeClr val="tx1"/>
                        </a:solidFill>
                        <a:latin typeface="+mj-lt"/>
                      </a:endParaRPr>
                    </a:p>
                  </a:txBody>
                  <a:tcPr marL="85229" marR="85229" marT="42615" marB="42615"/>
                </a:tc>
                <a:tc>
                  <a:txBody>
                    <a:bodyPr/>
                    <a:lstStyle/>
                    <a:p>
                      <a:pPr algn="ctr"/>
                      <a:r>
                        <a:rPr lang="en-MY" sz="1700">
                          <a:latin typeface="+mj-lt"/>
                        </a:rPr>
                        <a:t>0</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a:latin typeface="+mj-lt"/>
                        </a:rPr>
                        <a:t>2</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b="0" dirty="0" smtClean="0">
                          <a:solidFill>
                            <a:schemeClr val="tx1"/>
                          </a:solidFill>
                          <a:latin typeface="+mj-lt"/>
                          <a:cs typeface="Times New Roman" panose="02020603050405020304" pitchFamily="18" charset="0"/>
                        </a:rPr>
                        <a:t>0</a:t>
                      </a:r>
                      <a:endParaRPr lang="en-MY" sz="1700" b="0"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dirty="0" smtClean="0">
                          <a:latin typeface="+mj-lt"/>
                        </a:rPr>
                        <a:t>4</a:t>
                      </a:r>
                      <a:endParaRPr lang="en-MY" sz="1700" b="1" dirty="0">
                        <a:solidFill>
                          <a:schemeClr val="tx1"/>
                        </a:solidFill>
                        <a:latin typeface="+mj-lt"/>
                        <a:cs typeface="Times New Roman" panose="02020603050405020304" pitchFamily="18" charset="0"/>
                      </a:endParaRPr>
                    </a:p>
                  </a:txBody>
                  <a:tcPr marL="85229" marR="85229" marT="42615" marB="42615"/>
                </a:tc>
                <a:extLst>
                  <a:ext uri="{0D108BD9-81ED-4DB2-BD59-A6C34878D82A}">
                    <a16:rowId xmlns="" xmlns:a16="http://schemas.microsoft.com/office/drawing/2014/main" val="10005"/>
                  </a:ext>
                </a:extLst>
              </a:tr>
              <a:tr h="441637">
                <a:tc>
                  <a:txBody>
                    <a:bodyPr/>
                    <a:lstStyle/>
                    <a:p>
                      <a:pPr algn="l"/>
                      <a:r>
                        <a:rPr lang="en-MY" sz="1700"/>
                        <a:t>BIRD (Bird strike)</a:t>
                      </a:r>
                      <a:endParaRPr lang="en-MY" sz="1700" b="1">
                        <a:solidFill>
                          <a:schemeClr val="tx1"/>
                        </a:solidFill>
                        <a:latin typeface="Times New Roman" panose="02020603050405020304" pitchFamily="18" charset="0"/>
                        <a:cs typeface="Times New Roman" panose="02020603050405020304" pitchFamily="18" charset="0"/>
                      </a:endParaRPr>
                    </a:p>
                  </a:txBody>
                  <a:tcPr marL="85229" marR="85229" marT="42615" marB="42615"/>
                </a:tc>
                <a:tc>
                  <a:txBody>
                    <a:bodyPr/>
                    <a:lstStyle/>
                    <a:p>
                      <a:pPr algn="ctr"/>
                      <a:r>
                        <a:rPr lang="ms-MY" sz="1700" b="0" dirty="0" smtClean="0">
                          <a:solidFill>
                            <a:schemeClr val="tx1"/>
                          </a:solidFill>
                          <a:latin typeface="+mj-lt"/>
                        </a:rPr>
                        <a:t>0</a:t>
                      </a:r>
                      <a:endParaRPr lang="ms-MY" sz="1700" b="0" dirty="0">
                        <a:solidFill>
                          <a:schemeClr val="tx1"/>
                        </a:solidFill>
                        <a:latin typeface="+mj-lt"/>
                      </a:endParaRPr>
                    </a:p>
                  </a:txBody>
                  <a:tcPr marL="85229" marR="85229" marT="42615" marB="42615"/>
                </a:tc>
                <a:tc>
                  <a:txBody>
                    <a:bodyPr/>
                    <a:lstStyle/>
                    <a:p>
                      <a:pPr algn="ctr"/>
                      <a:r>
                        <a:rPr lang="ms-MY" sz="1700">
                          <a:latin typeface="+mj-lt"/>
                        </a:rPr>
                        <a:t>0</a:t>
                      </a:r>
                      <a:endParaRPr lang="ms-MY" sz="1700" b="1">
                        <a:solidFill>
                          <a:schemeClr val="tx1"/>
                        </a:solidFill>
                        <a:latin typeface="+mj-lt"/>
                      </a:endParaRPr>
                    </a:p>
                  </a:txBody>
                  <a:tcPr marL="85229" marR="85229" marT="42615" marB="42615"/>
                </a:tc>
                <a:tc>
                  <a:txBody>
                    <a:bodyPr/>
                    <a:lstStyle/>
                    <a:p>
                      <a:pPr algn="ctr"/>
                      <a:r>
                        <a:rPr lang="en-MY" sz="1700">
                          <a:latin typeface="+mj-lt"/>
                        </a:rPr>
                        <a:t>0</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a:latin typeface="+mj-lt"/>
                        </a:rPr>
                        <a:t>1</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b="0" dirty="0" smtClean="0">
                          <a:solidFill>
                            <a:schemeClr val="tx1"/>
                          </a:solidFill>
                          <a:latin typeface="+mj-lt"/>
                          <a:cs typeface="Times New Roman" panose="02020603050405020304" pitchFamily="18" charset="0"/>
                        </a:rPr>
                        <a:t>0</a:t>
                      </a:r>
                      <a:endParaRPr lang="en-MY" sz="1700" b="0"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dirty="0">
                          <a:latin typeface="+mj-lt"/>
                        </a:rPr>
                        <a:t>1</a:t>
                      </a:r>
                      <a:endParaRPr lang="en-MY" sz="1700" b="1" dirty="0">
                        <a:solidFill>
                          <a:schemeClr val="tx1"/>
                        </a:solidFill>
                        <a:latin typeface="+mj-lt"/>
                        <a:cs typeface="Times New Roman" panose="02020603050405020304" pitchFamily="18" charset="0"/>
                      </a:endParaRPr>
                    </a:p>
                  </a:txBody>
                  <a:tcPr marL="85229" marR="85229" marT="42615" marB="42615"/>
                </a:tc>
                <a:extLst>
                  <a:ext uri="{0D108BD9-81ED-4DB2-BD59-A6C34878D82A}">
                    <a16:rowId xmlns="" xmlns:a16="http://schemas.microsoft.com/office/drawing/2014/main" val="10006"/>
                  </a:ext>
                </a:extLst>
              </a:tr>
              <a:tr h="441637">
                <a:tc>
                  <a:txBody>
                    <a:bodyPr/>
                    <a:lstStyle/>
                    <a:p>
                      <a:pPr algn="l"/>
                      <a:r>
                        <a:rPr lang="en-MY" sz="1700" dirty="0"/>
                        <a:t>TURB (Turbulence)</a:t>
                      </a:r>
                      <a:endParaRPr lang="en-MY" sz="1700" b="1" dirty="0">
                        <a:solidFill>
                          <a:schemeClr val="tx1"/>
                        </a:solidFill>
                        <a:latin typeface="Times New Roman" panose="02020603050405020304" pitchFamily="18" charset="0"/>
                        <a:cs typeface="Times New Roman" panose="02020603050405020304" pitchFamily="18" charset="0"/>
                      </a:endParaRPr>
                    </a:p>
                  </a:txBody>
                  <a:tcPr marL="85229" marR="85229" marT="42615" marB="42615"/>
                </a:tc>
                <a:tc>
                  <a:txBody>
                    <a:bodyPr/>
                    <a:lstStyle/>
                    <a:p>
                      <a:pPr algn="ctr"/>
                      <a:r>
                        <a:rPr lang="ms-MY" sz="1700" b="0" dirty="0" smtClean="0">
                          <a:solidFill>
                            <a:schemeClr val="tx1"/>
                          </a:solidFill>
                          <a:latin typeface="+mj-lt"/>
                        </a:rPr>
                        <a:t>0</a:t>
                      </a:r>
                      <a:endParaRPr lang="ms-MY" sz="1700" b="0" dirty="0">
                        <a:solidFill>
                          <a:schemeClr val="tx1"/>
                        </a:solidFill>
                        <a:latin typeface="+mj-lt"/>
                      </a:endParaRPr>
                    </a:p>
                  </a:txBody>
                  <a:tcPr marL="85229" marR="85229" marT="42615" marB="42615"/>
                </a:tc>
                <a:tc>
                  <a:txBody>
                    <a:bodyPr/>
                    <a:lstStyle/>
                    <a:p>
                      <a:pPr algn="ctr"/>
                      <a:r>
                        <a:rPr lang="ms-MY" sz="1700" dirty="0">
                          <a:latin typeface="+mj-lt"/>
                        </a:rPr>
                        <a:t>0</a:t>
                      </a:r>
                      <a:endParaRPr lang="ms-MY" sz="1700" b="1" dirty="0">
                        <a:solidFill>
                          <a:schemeClr val="tx1"/>
                        </a:solidFill>
                        <a:latin typeface="+mj-lt"/>
                      </a:endParaRPr>
                    </a:p>
                  </a:txBody>
                  <a:tcPr marL="85229" marR="85229" marT="42615" marB="42615"/>
                </a:tc>
                <a:tc>
                  <a:txBody>
                    <a:bodyPr/>
                    <a:lstStyle/>
                    <a:p>
                      <a:pPr algn="ctr"/>
                      <a:r>
                        <a:rPr lang="en-MY" sz="1700">
                          <a:latin typeface="+mj-lt"/>
                        </a:rPr>
                        <a:t>0</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a:latin typeface="+mj-lt"/>
                        </a:rPr>
                        <a:t>1</a:t>
                      </a:r>
                      <a:endParaRPr lang="en-MY" sz="1700" b="1">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b="0" dirty="0" smtClean="0">
                          <a:solidFill>
                            <a:schemeClr val="tx1"/>
                          </a:solidFill>
                          <a:latin typeface="+mj-lt"/>
                          <a:cs typeface="Times New Roman" panose="02020603050405020304" pitchFamily="18" charset="0"/>
                        </a:rPr>
                        <a:t>0</a:t>
                      </a:r>
                      <a:endParaRPr lang="en-MY" sz="1700" b="0" dirty="0">
                        <a:solidFill>
                          <a:schemeClr val="tx1"/>
                        </a:solidFill>
                        <a:latin typeface="+mj-lt"/>
                        <a:cs typeface="Times New Roman" panose="02020603050405020304" pitchFamily="18" charset="0"/>
                      </a:endParaRPr>
                    </a:p>
                  </a:txBody>
                  <a:tcPr marL="85229" marR="85229" marT="42615" marB="42615"/>
                </a:tc>
                <a:tc>
                  <a:txBody>
                    <a:bodyPr/>
                    <a:lstStyle/>
                    <a:p>
                      <a:pPr algn="ctr"/>
                      <a:r>
                        <a:rPr lang="en-MY" sz="1700" dirty="0">
                          <a:latin typeface="+mj-lt"/>
                        </a:rPr>
                        <a:t>1</a:t>
                      </a:r>
                      <a:endParaRPr lang="en-MY" sz="1700" b="1" dirty="0">
                        <a:solidFill>
                          <a:schemeClr val="tx1"/>
                        </a:solidFill>
                        <a:latin typeface="+mj-lt"/>
                        <a:cs typeface="Times New Roman" panose="02020603050405020304" pitchFamily="18" charset="0"/>
                      </a:endParaRPr>
                    </a:p>
                  </a:txBody>
                  <a:tcPr marL="85229" marR="85229" marT="42615" marB="42615"/>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 xmlns:a16="http://schemas.microsoft.com/office/drawing/2014/main" id="{7302C3F6-ACA4-4C8A-985D-CF1953E9C20B}"/>
              </a:ext>
            </a:extLst>
          </p:cNvPr>
          <p:cNvSpPr>
            <a:spLocks noGrp="1"/>
          </p:cNvSpPr>
          <p:nvPr>
            <p:ph type="title"/>
          </p:nvPr>
        </p:nvSpPr>
        <p:spPr>
          <a:xfrm>
            <a:off x="1343025" y="260350"/>
            <a:ext cx="10272713" cy="865188"/>
          </a:xfrm>
        </p:spPr>
        <p:txBody>
          <a:bodyPr/>
          <a:lstStyle/>
          <a:p>
            <a:r>
              <a:rPr lang="en-US" altLang="en-US" sz="2800" b="1" dirty="0">
                <a:ln>
                  <a:noFill/>
                </a:ln>
                <a:solidFill>
                  <a:srgbClr val="0000FF"/>
                </a:solidFill>
                <a:latin typeface="Arial" panose="020B0604020202020204" pitchFamily="34" charset="0"/>
                <a:cs typeface="Arial" panose="020B0604020202020204" pitchFamily="34" charset="0"/>
              </a:rPr>
              <a:t>MOST CRITICAL A/SI CATEGORY : 2014-2017</a:t>
            </a:r>
          </a:p>
        </p:txBody>
      </p:sp>
      <p:pic>
        <p:nvPicPr>
          <p:cNvPr id="57347" name="Picture 5">
            <a:extLst>
              <a:ext uri="{FF2B5EF4-FFF2-40B4-BE49-F238E27FC236}">
                <a16:creationId xmlns="" xmlns:a16="http://schemas.microsoft.com/office/drawing/2014/main" id="{556889BC-8573-4C20-8B6C-7A0DE11A7D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348" name="Content Placeholder 3">
            <a:extLst>
              <a:ext uri="{FF2B5EF4-FFF2-40B4-BE49-F238E27FC236}">
                <a16:creationId xmlns="" xmlns:a16="http://schemas.microsoft.com/office/drawing/2014/main" id="{4F6A6901-FC0C-46DE-A3C0-920066694320}"/>
              </a:ext>
            </a:extLst>
          </p:cNvPr>
          <p:cNvGraphicFramePr>
            <a:graphicFrameLocks/>
          </p:cNvGraphicFramePr>
          <p:nvPr/>
        </p:nvGraphicFramePr>
        <p:xfrm>
          <a:off x="2157413" y="1131888"/>
          <a:ext cx="9247187" cy="5372100"/>
        </p:xfrm>
        <a:graphic>
          <a:graphicData uri="http://schemas.openxmlformats.org/presentationml/2006/ole">
            <mc:AlternateContent xmlns:mc="http://schemas.openxmlformats.org/markup-compatibility/2006">
              <mc:Choice xmlns:v="urn:schemas-microsoft-com:vml" Requires="v">
                <p:oleObj spid="_x0000_s57443" name="Chart" r:id="rId4" imgW="9254530" imgH="5377138" progId="Excel.Chart.8">
                  <p:embed/>
                </p:oleObj>
              </mc:Choice>
              <mc:Fallback>
                <p:oleObj name="Chart" r:id="rId4" imgW="9254530" imgH="5377138" progId="Excel.Chart.8">
                  <p:embed/>
                  <p:pic>
                    <p:nvPicPr>
                      <p:cNvPr id="0" name="Content Placeholder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3" y="1131888"/>
                        <a:ext cx="9247187" cy="537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 xmlns:a16="http://schemas.microsoft.com/office/drawing/2014/main" id="{C8643778-7F6C-4E8D-84D1-D5CDB99281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4" name="Freeform: Shape 137">
            <a:extLst>
              <a:ext uri="{FF2B5EF4-FFF2-40B4-BE49-F238E27FC236}">
                <a16:creationId xmlns="" xmlns:a16="http://schemas.microsoft.com/office/drawing/2014/main" id="{1D22F88D-6907-48AF-B024-346E855E0D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370" name="Title 1">
            <a:extLst>
              <a:ext uri="{FF2B5EF4-FFF2-40B4-BE49-F238E27FC236}">
                <a16:creationId xmlns="" xmlns:a16="http://schemas.microsoft.com/office/drawing/2014/main" id="{BB14CFAE-4F34-47B9-98A3-A8050298EBBB}"/>
              </a:ext>
            </a:extLst>
          </p:cNvPr>
          <p:cNvSpPr>
            <a:spLocks noGrp="1"/>
          </p:cNvSpPr>
          <p:nvPr>
            <p:ph type="title"/>
          </p:nvPr>
        </p:nvSpPr>
        <p:spPr>
          <a:xfrm>
            <a:off x="496112" y="685801"/>
            <a:ext cx="2743200" cy="5105400"/>
          </a:xfrm>
        </p:spPr>
        <p:txBody>
          <a:bodyPr>
            <a:normAutofit/>
          </a:bodyPr>
          <a:lstStyle/>
          <a:p>
            <a:pPr algn="l"/>
            <a:r>
              <a:rPr lang="en-MY" altLang="en-US" sz="3200">
                <a:ln>
                  <a:noFill/>
                </a:ln>
                <a:solidFill>
                  <a:srgbClr val="FFFFFF"/>
                </a:solidFill>
                <a:latin typeface="Arial Black" panose="020B0A04020102020204" pitchFamily="34" charset="0"/>
              </a:rPr>
              <a:t>TOP </a:t>
            </a:r>
            <a:r>
              <a:rPr lang="en-MY" altLang="en-US" sz="3200">
                <a:ln>
                  <a:noFill/>
                </a:ln>
                <a:solidFill>
                  <a:srgbClr val="FFFFFF"/>
                </a:solidFill>
                <a:latin typeface="Arial Black" panose="020B0A04020102020204" pitchFamily="34" charset="0"/>
                <a:ea typeface="Segoe UI Black" panose="020B0A02040204020203" pitchFamily="34" charset="0"/>
                <a:cs typeface="Segoe UI Black" panose="020B0A02040204020203" pitchFamily="34" charset="0"/>
              </a:rPr>
              <a:t>SEVEN</a:t>
            </a:r>
            <a:r>
              <a:rPr lang="en-MY" altLang="en-US" sz="3200">
                <a:ln>
                  <a:noFill/>
                </a:ln>
                <a:solidFill>
                  <a:srgbClr val="FFFFFF"/>
                </a:solidFill>
                <a:latin typeface="Arial Black" panose="020B0A04020102020204" pitchFamily="34" charset="0"/>
              </a:rPr>
              <a:t> HAZARDS IN 2017</a:t>
            </a:r>
          </a:p>
        </p:txBody>
      </p:sp>
      <p:grpSp>
        <p:nvGrpSpPr>
          <p:cNvPr id="58375" name="Group 139">
            <a:extLst>
              <a:ext uri="{FF2B5EF4-FFF2-40B4-BE49-F238E27FC236}">
                <a16:creationId xmlns="" xmlns:a16="http://schemas.microsoft.com/office/drawing/2014/main" id="{F3842748-48B5-4DD0-A06A-A31C74024A9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315292" y="0"/>
            <a:ext cx="2436813" cy="6858001"/>
            <a:chOff x="1320800" y="0"/>
            <a:chExt cx="2436813" cy="6858001"/>
          </a:xfrm>
        </p:grpSpPr>
        <p:sp>
          <p:nvSpPr>
            <p:cNvPr id="141" name="Freeform 6">
              <a:extLst>
                <a:ext uri="{FF2B5EF4-FFF2-40B4-BE49-F238E27FC236}">
                  <a16:creationId xmlns="" xmlns:a16="http://schemas.microsoft.com/office/drawing/2014/main" id="{548E99BE-1071-4690-9B9C-07926CEE555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8376" name="Freeform 7">
              <a:extLst>
                <a:ext uri="{FF2B5EF4-FFF2-40B4-BE49-F238E27FC236}">
                  <a16:creationId xmlns="" xmlns:a16="http://schemas.microsoft.com/office/drawing/2014/main" id="{9301F039-B467-413A-B25C-770E51069D4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3" name="Freeform 8">
              <a:extLst>
                <a:ext uri="{FF2B5EF4-FFF2-40B4-BE49-F238E27FC236}">
                  <a16:creationId xmlns="" xmlns:a16="http://schemas.microsoft.com/office/drawing/2014/main" id="{9F06AEC1-5558-49E8-8CAC-FEBD00DF00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4" name="Freeform 9">
              <a:extLst>
                <a:ext uri="{FF2B5EF4-FFF2-40B4-BE49-F238E27FC236}">
                  <a16:creationId xmlns="" xmlns:a16="http://schemas.microsoft.com/office/drawing/2014/main" id="{D10B76B9-BA68-471E-B58C-ED91198A9FA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5" name="Freeform 10">
              <a:extLst>
                <a:ext uri="{FF2B5EF4-FFF2-40B4-BE49-F238E27FC236}">
                  <a16:creationId xmlns="" xmlns:a16="http://schemas.microsoft.com/office/drawing/2014/main" id="{FEB3913B-54A3-490E-BA4B-5D0330990FC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6" name="Freeform 11">
              <a:extLst>
                <a:ext uri="{FF2B5EF4-FFF2-40B4-BE49-F238E27FC236}">
                  <a16:creationId xmlns="" xmlns:a16="http://schemas.microsoft.com/office/drawing/2014/main" id="{F75DC961-08A4-46F8-8A80-2E1FB977E1F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58377" name="Content Placeholder 2">
            <a:extLst>
              <a:ext uri="{FF2B5EF4-FFF2-40B4-BE49-F238E27FC236}">
                <a16:creationId xmlns="" xmlns:a16="http://schemas.microsoft.com/office/drawing/2014/main" id="{B3740D3F-69CB-4289-9E78-373F89D69931}"/>
              </a:ext>
            </a:extLst>
          </p:cNvPr>
          <p:cNvSpPr>
            <a:spLocks noGrp="1"/>
          </p:cNvSpPr>
          <p:nvPr>
            <p:ph idx="1"/>
          </p:nvPr>
        </p:nvSpPr>
        <p:spPr>
          <a:xfrm>
            <a:off x="5117106" y="685801"/>
            <a:ext cx="6385918" cy="5105400"/>
          </a:xfrm>
        </p:spPr>
        <p:txBody>
          <a:bodyPr>
            <a:normAutofit/>
          </a:bodyPr>
          <a:lstStyle/>
          <a:p>
            <a:pPr marL="914400" lvl="1" indent="-457200">
              <a:spcBef>
                <a:spcPts val="500"/>
              </a:spcBef>
              <a:spcAft>
                <a:spcPts val="500"/>
              </a:spcAft>
              <a:buAutoNum type="arabicPeriod"/>
              <a:defRPr/>
            </a:pPr>
            <a:r>
              <a:rPr lang="ms-MY" altLang="ms-MY" b="1" dirty="0">
                <a:latin typeface="Segoe UI Semibold" panose="020B0702040204020203" pitchFamily="34" charset="0"/>
                <a:cs typeface="Segoe UI Semibold" panose="020B0702040204020203" pitchFamily="34" charset="0"/>
              </a:rPr>
              <a:t>*</a:t>
            </a:r>
            <a:r>
              <a:rPr lang="ms-MY" altLang="ms-MY" b="1" dirty="0">
                <a:latin typeface="Arial" panose="020B0604020202020204" pitchFamily="34" charset="0"/>
                <a:cs typeface="Arial" panose="020B0604020202020204" pitchFamily="34" charset="0"/>
              </a:rPr>
              <a:t>Lack of crew resource management knowledge</a:t>
            </a:r>
          </a:p>
          <a:p>
            <a:pPr marL="914400" lvl="1" indent="-457200">
              <a:spcBef>
                <a:spcPts val="500"/>
              </a:spcBef>
              <a:spcAft>
                <a:spcPts val="500"/>
              </a:spcAft>
              <a:buAutoNum type="arabicPeriod"/>
              <a:defRPr/>
            </a:pPr>
            <a:r>
              <a:rPr lang="ms-MY" altLang="ms-MY" b="1" dirty="0">
                <a:latin typeface="Arial" panose="020B0604020202020204" pitchFamily="34" charset="0"/>
                <a:cs typeface="Arial" panose="020B0604020202020204" pitchFamily="34" charset="0"/>
              </a:rPr>
              <a:t>*Runway maintenance</a:t>
            </a:r>
          </a:p>
          <a:p>
            <a:pPr marL="914400" lvl="1" indent="-457200">
              <a:spcBef>
                <a:spcPts val="500"/>
              </a:spcBef>
              <a:spcAft>
                <a:spcPts val="500"/>
              </a:spcAft>
              <a:buAutoNum type="arabicPeriod"/>
              <a:defRPr/>
            </a:pPr>
            <a:r>
              <a:rPr lang="ms-MY" altLang="ms-MY" b="1" dirty="0">
                <a:latin typeface="Arial" panose="020B0604020202020204" pitchFamily="34" charset="0"/>
                <a:cs typeface="Arial" panose="020B0604020202020204" pitchFamily="34" charset="0"/>
              </a:rPr>
              <a:t>*Runway centreline markings/ lightings</a:t>
            </a:r>
          </a:p>
          <a:p>
            <a:pPr marL="914400" lvl="1" indent="-457200">
              <a:spcBef>
                <a:spcPts val="500"/>
              </a:spcBef>
              <a:spcAft>
                <a:spcPts val="500"/>
              </a:spcAft>
              <a:buAutoNum type="arabicPeriod"/>
              <a:defRPr/>
            </a:pPr>
            <a:r>
              <a:rPr lang="ms-MY" altLang="ms-MY" b="1" dirty="0" smtClean="0">
                <a:latin typeface="Arial" panose="020B0604020202020204" pitchFamily="34" charset="0"/>
                <a:cs typeface="Arial" panose="020B0604020202020204" pitchFamily="34" charset="0"/>
              </a:rPr>
              <a:t>*Emergency </a:t>
            </a:r>
            <a:r>
              <a:rPr lang="ms-MY" altLang="ms-MY" b="1" dirty="0">
                <a:latin typeface="Arial" panose="020B0604020202020204" pitchFamily="34" charset="0"/>
                <a:cs typeface="Arial" panose="020B0604020202020204" pitchFamily="34" charset="0"/>
              </a:rPr>
              <a:t>response plan	</a:t>
            </a:r>
          </a:p>
          <a:p>
            <a:pPr marL="914400" lvl="1" indent="-457200">
              <a:spcBef>
                <a:spcPts val="500"/>
              </a:spcBef>
              <a:spcAft>
                <a:spcPts val="500"/>
              </a:spcAft>
              <a:buAutoNum type="arabicPeriod"/>
              <a:defRPr/>
            </a:pPr>
            <a:r>
              <a:rPr lang="ms-MY" altLang="ms-MY" b="1" dirty="0">
                <a:latin typeface="Arial" panose="020B0604020202020204" pitchFamily="34" charset="0"/>
                <a:cs typeface="Arial" panose="020B0604020202020204" pitchFamily="34" charset="0"/>
              </a:rPr>
              <a:t>Instructional technique </a:t>
            </a:r>
          </a:p>
          <a:p>
            <a:pPr marL="914400" lvl="1" indent="-457200">
              <a:spcBef>
                <a:spcPts val="500"/>
              </a:spcBef>
              <a:spcAft>
                <a:spcPts val="500"/>
              </a:spcAft>
              <a:buAutoNum type="arabicPeriod"/>
              <a:defRPr/>
            </a:pPr>
            <a:r>
              <a:rPr lang="ms-MY" altLang="ms-MY" b="1" dirty="0">
                <a:latin typeface="Arial" panose="020B0604020202020204" pitchFamily="34" charset="0"/>
                <a:cs typeface="Arial" panose="020B0604020202020204" pitchFamily="34" charset="0"/>
              </a:rPr>
              <a:t>*Knowledge on local weather pattern</a:t>
            </a:r>
          </a:p>
          <a:p>
            <a:pPr marL="914400" lvl="1" indent="-457200">
              <a:spcBef>
                <a:spcPts val="500"/>
              </a:spcBef>
              <a:spcAft>
                <a:spcPts val="500"/>
              </a:spcAft>
              <a:buAutoNum type="arabicPeriod"/>
              <a:defRPr/>
            </a:pPr>
            <a:r>
              <a:rPr lang="ms-MY" altLang="ms-MY" b="1" dirty="0">
                <a:latin typeface="Arial" panose="020B0604020202020204" pitchFamily="34" charset="0"/>
                <a:cs typeface="Arial" panose="020B0604020202020204" pitchFamily="34" charset="0"/>
              </a:rPr>
              <a:t>Emergency locator transmitter  </a:t>
            </a:r>
            <a:r>
              <a:rPr lang="ms-MY" altLang="ms-MY" b="1" dirty="0" smtClean="0">
                <a:latin typeface="Arial" panose="020B0604020202020204" pitchFamily="34" charset="0"/>
                <a:cs typeface="Arial" panose="020B0604020202020204" pitchFamily="34" charset="0"/>
              </a:rPr>
              <a:t>activation/detection</a:t>
            </a:r>
          </a:p>
          <a:p>
            <a:pPr marL="457200" lvl="1" indent="0">
              <a:spcBef>
                <a:spcPts val="500"/>
              </a:spcBef>
              <a:spcAft>
                <a:spcPts val="500"/>
              </a:spcAft>
              <a:buNone/>
              <a:defRPr/>
            </a:pPr>
            <a:r>
              <a:rPr lang="ms-MY" altLang="ms-MY" b="1" i="1" dirty="0" smtClean="0">
                <a:latin typeface="Arial" panose="020B0604020202020204" pitchFamily="34" charset="0"/>
                <a:cs typeface="Arial" panose="020B0604020202020204" pitchFamily="34" charset="0"/>
              </a:rPr>
              <a:t>Note:</a:t>
            </a:r>
            <a:endParaRPr lang="ms-MY" altLang="ms-MY" b="1" i="1" dirty="0">
              <a:latin typeface="Arial" panose="020B0604020202020204" pitchFamily="34" charset="0"/>
              <a:cs typeface="Arial" panose="020B0604020202020204" pitchFamily="34" charset="0"/>
            </a:endParaRPr>
          </a:p>
          <a:p>
            <a:pPr lvl="1">
              <a:spcBef>
                <a:spcPts val="500"/>
              </a:spcBef>
              <a:spcAft>
                <a:spcPts val="500"/>
              </a:spcAft>
              <a:buFont typeface="Arial" panose="020B0604020202020204" pitchFamily="34" charset="0"/>
              <a:buChar char="•"/>
              <a:defRPr/>
            </a:pPr>
            <a:r>
              <a:rPr lang="ms-MY" altLang="ms-MY" sz="1800" b="1" i="1" dirty="0" smtClean="0">
                <a:latin typeface="Arial" panose="020B0604020202020204" pitchFamily="34" charset="0"/>
                <a:cs typeface="Arial" panose="020B0604020202020204" pitchFamily="34" charset="0"/>
              </a:rPr>
              <a:t>Letter to DCA dated 15 January 2018</a:t>
            </a:r>
          </a:p>
          <a:p>
            <a:pPr lvl="1">
              <a:spcBef>
                <a:spcPts val="500"/>
              </a:spcBef>
              <a:spcAft>
                <a:spcPts val="500"/>
              </a:spcAft>
              <a:buFont typeface="Arial" panose="020B0604020202020204" pitchFamily="34" charset="0"/>
              <a:buChar char="•"/>
              <a:defRPr/>
            </a:pPr>
            <a:r>
              <a:rPr lang="ms-MY" altLang="ms-MY" sz="1800" b="1" i="1" dirty="0" smtClean="0">
                <a:latin typeface="Arial" panose="020B0604020202020204" pitchFamily="34" charset="0"/>
                <a:cs typeface="Arial" panose="020B0604020202020204" pitchFamily="34" charset="0"/>
              </a:rPr>
              <a:t>* Runway excursion</a:t>
            </a:r>
          </a:p>
          <a:p>
            <a:pPr lvl="1">
              <a:spcBef>
                <a:spcPts val="500"/>
              </a:spcBef>
              <a:spcAft>
                <a:spcPts val="500"/>
              </a:spcAft>
              <a:buFont typeface="Arial" panose="020B0604020202020204" pitchFamily="34" charset="0"/>
              <a:buChar char="•"/>
              <a:defRPr/>
            </a:pPr>
            <a:endParaRPr lang="ms-MY" altLang="ms-MY" sz="1800" b="1" i="1" dirty="0">
              <a:latin typeface="Arial" panose="020B0604020202020204" pitchFamily="34" charset="0"/>
              <a:cs typeface="Arial" panose="020B0604020202020204" pitchFamily="34" charset="0"/>
            </a:endParaRPr>
          </a:p>
        </p:txBody>
      </p:sp>
      <p:pic>
        <p:nvPicPr>
          <p:cNvPr id="13" name="Picture 6">
            <a:extLst>
              <a:ext uri="{FF2B5EF4-FFF2-40B4-BE49-F238E27FC236}">
                <a16:creationId xmlns="" xmlns:a16="http://schemas.microsoft.com/office/drawing/2014/main" id="{31D56027-B38B-4672-BD9F-DC71BABAC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88641"/>
            <a:ext cx="10018713" cy="432047"/>
          </a:xfrm>
        </p:spPr>
        <p:txBody>
          <a:bodyPr>
            <a:normAutofit fontScale="90000"/>
          </a:bodyPr>
          <a:lstStyle/>
          <a:p>
            <a:r>
              <a:rPr lang="ms-MY" sz="2800" dirty="0" smtClean="0">
                <a:latin typeface="Arial" panose="020B0604020202020204" pitchFamily="34" charset="0"/>
                <a:cs typeface="Arial" panose="020B0604020202020204" pitchFamily="34" charset="0"/>
              </a:rPr>
              <a:t>HAZARDS IDENTIFIED IN 2018</a:t>
            </a:r>
            <a:endParaRPr lang="ms-MY" sz="28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6565880"/>
              </p:ext>
            </p:extLst>
          </p:nvPr>
        </p:nvGraphicFramePr>
        <p:xfrm>
          <a:off x="1199454" y="764705"/>
          <a:ext cx="10513171" cy="5769559"/>
        </p:xfrm>
        <a:graphic>
          <a:graphicData uri="http://schemas.openxmlformats.org/drawingml/2006/table">
            <a:tbl>
              <a:tblPr firstRow="1" bandRow="1">
                <a:tableStyleId>{5C22544A-7EE6-4342-B048-85BDC9FD1C3A}</a:tableStyleId>
              </a:tblPr>
              <a:tblGrid>
                <a:gridCol w="429111"/>
                <a:gridCol w="786700"/>
                <a:gridCol w="1001254"/>
                <a:gridCol w="1215809"/>
                <a:gridCol w="1215809"/>
                <a:gridCol w="2074026"/>
                <a:gridCol w="778893"/>
                <a:gridCol w="3011569"/>
              </a:tblGrid>
              <a:tr h="442926">
                <a:tc>
                  <a:txBody>
                    <a:bodyPr/>
                    <a:lstStyle/>
                    <a:p>
                      <a:pPr>
                        <a:lnSpc>
                          <a:spcPct val="107000"/>
                        </a:lnSpc>
                        <a:spcAft>
                          <a:spcPts val="0"/>
                        </a:spcAft>
                      </a:pPr>
                      <a:r>
                        <a:rPr lang="ms-MY" sz="1100" b="1" dirty="0">
                          <a:solidFill>
                            <a:schemeClr val="tx1"/>
                          </a:solidFill>
                          <a:effectLst/>
                          <a:latin typeface="Arial" panose="020B0604020202020204" pitchFamily="34" charset="0"/>
                          <a:cs typeface="Arial" panose="020B0604020202020204" pitchFamily="34" charset="0"/>
                        </a:rPr>
                        <a:t>s/no</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0"/>
                        </a:spcAft>
                      </a:pPr>
                      <a:r>
                        <a:rPr lang="ms-MY" sz="1100" b="1" dirty="0" smtClean="0">
                          <a:solidFill>
                            <a:schemeClr val="tx1"/>
                          </a:solidFill>
                          <a:effectLst/>
                          <a:latin typeface="Arial" panose="020B0604020202020204" pitchFamily="34" charset="0"/>
                          <a:cs typeface="Arial" panose="020B0604020202020204" pitchFamily="34" charset="0"/>
                        </a:rPr>
                        <a:t>File  no.</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fontAlgn="base">
                        <a:lnSpc>
                          <a:spcPct val="107000"/>
                        </a:lnSpc>
                        <a:spcAft>
                          <a:spcPts val="0"/>
                        </a:spcAft>
                      </a:pPr>
                      <a:r>
                        <a:rPr lang="en-US" sz="1100" b="1" kern="1200" dirty="0">
                          <a:solidFill>
                            <a:schemeClr val="tx1"/>
                          </a:solidFill>
                          <a:effectLst/>
                          <a:latin typeface="Arial" panose="020B0604020202020204" pitchFamily="34" charset="0"/>
                          <a:cs typeface="Arial" panose="020B0604020202020204" pitchFamily="34" charset="0"/>
                        </a:rPr>
                        <a:t>Date Of Occurrence</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fontAlgn="base">
                        <a:lnSpc>
                          <a:spcPct val="107000"/>
                        </a:lnSpc>
                        <a:spcAft>
                          <a:spcPts val="0"/>
                        </a:spcAft>
                      </a:pPr>
                      <a:r>
                        <a:rPr lang="en-US" sz="1100" b="1" kern="1200" dirty="0">
                          <a:solidFill>
                            <a:schemeClr val="tx1"/>
                          </a:solidFill>
                          <a:effectLst/>
                          <a:latin typeface="Arial" panose="020B0604020202020204" pitchFamily="34" charset="0"/>
                          <a:cs typeface="Arial" panose="020B0604020202020204" pitchFamily="34" charset="0"/>
                        </a:rPr>
                        <a:t>Aircraft </a:t>
                      </a:r>
                      <a:endParaRPr lang="ms-MY" sz="1100" b="1" dirty="0">
                        <a:solidFill>
                          <a:schemeClr val="tx1"/>
                        </a:solidFill>
                        <a:effectLst/>
                        <a:latin typeface="Arial" panose="020B0604020202020204" pitchFamily="34" charset="0"/>
                        <a:cs typeface="Arial" panose="020B0604020202020204" pitchFamily="34" charset="0"/>
                      </a:endParaRPr>
                    </a:p>
                    <a:p>
                      <a:pPr algn="ctr" fontAlgn="base">
                        <a:lnSpc>
                          <a:spcPct val="107000"/>
                        </a:lnSpc>
                        <a:spcAft>
                          <a:spcPts val="0"/>
                        </a:spcAft>
                      </a:pPr>
                      <a:r>
                        <a:rPr lang="en-US" sz="1100" b="1" kern="1200" dirty="0">
                          <a:solidFill>
                            <a:schemeClr val="tx1"/>
                          </a:solidFill>
                          <a:effectLst/>
                          <a:latin typeface="Arial" panose="020B0604020202020204" pitchFamily="34" charset="0"/>
                          <a:cs typeface="Arial" panose="020B0604020202020204" pitchFamily="34" charset="0"/>
                        </a:rPr>
                        <a:t>Type</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fontAlgn="base">
                        <a:lnSpc>
                          <a:spcPct val="107000"/>
                        </a:lnSpc>
                        <a:spcAft>
                          <a:spcPts val="0"/>
                        </a:spcAft>
                      </a:pPr>
                      <a:r>
                        <a:rPr lang="en-US" sz="1100" b="1" kern="1200" dirty="0">
                          <a:solidFill>
                            <a:schemeClr val="tx1"/>
                          </a:solidFill>
                          <a:effectLst/>
                          <a:latin typeface="Arial" panose="020B0604020202020204" pitchFamily="34" charset="0"/>
                          <a:cs typeface="Arial" panose="020B0604020202020204" pitchFamily="34" charset="0"/>
                        </a:rPr>
                        <a:t>Place  Of Occurrence</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fontAlgn="base">
                        <a:lnSpc>
                          <a:spcPct val="107000"/>
                        </a:lnSpc>
                        <a:spcAft>
                          <a:spcPts val="0"/>
                        </a:spcAft>
                      </a:pPr>
                      <a:r>
                        <a:rPr lang="en-US" sz="1100" b="1" kern="1200" dirty="0">
                          <a:solidFill>
                            <a:schemeClr val="tx1"/>
                          </a:solidFill>
                          <a:effectLst/>
                          <a:latin typeface="Arial" panose="020B0604020202020204" pitchFamily="34" charset="0"/>
                          <a:cs typeface="Arial" panose="020B0604020202020204" pitchFamily="34" charset="0"/>
                        </a:rPr>
                        <a:t>Nature of occurrence</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fontAlgn="base">
                        <a:lnSpc>
                          <a:spcPct val="107000"/>
                        </a:lnSpc>
                        <a:spcAft>
                          <a:spcPts val="0"/>
                        </a:spcAft>
                      </a:pPr>
                      <a:r>
                        <a:rPr lang="en-MY" sz="1100" b="1" kern="1200" dirty="0">
                          <a:solidFill>
                            <a:schemeClr val="tx1"/>
                          </a:solidFill>
                          <a:effectLst/>
                          <a:latin typeface="Arial" panose="020B0604020202020204" pitchFamily="34" charset="0"/>
                          <a:cs typeface="Arial" panose="020B0604020202020204" pitchFamily="34" charset="0"/>
                        </a:rPr>
                        <a:t>Fatality</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fontAlgn="base">
                        <a:lnSpc>
                          <a:spcPct val="107000"/>
                        </a:lnSpc>
                        <a:spcAft>
                          <a:spcPts val="0"/>
                        </a:spcAft>
                      </a:pPr>
                      <a:r>
                        <a:rPr lang="en-US" sz="1100" b="1" kern="1200" dirty="0">
                          <a:solidFill>
                            <a:schemeClr val="tx1"/>
                          </a:solidFill>
                          <a:effectLst/>
                          <a:latin typeface="Arial" panose="020B0604020202020204" pitchFamily="34" charset="0"/>
                          <a:cs typeface="Arial" panose="020B0604020202020204" pitchFamily="34" charset="0"/>
                        </a:rPr>
                        <a:t>HAZARDS </a:t>
                      </a:r>
                      <a:endParaRPr lang="ms-MY" sz="1100" b="1" dirty="0">
                        <a:solidFill>
                          <a:schemeClr val="tx1"/>
                        </a:solidFill>
                        <a:effectLst/>
                        <a:latin typeface="Arial" panose="020B0604020202020204" pitchFamily="34" charset="0"/>
                        <a:cs typeface="Arial" panose="020B0604020202020204" pitchFamily="34" charset="0"/>
                      </a:endParaRPr>
                    </a:p>
                    <a:p>
                      <a:pPr algn="ctr" fontAlgn="base">
                        <a:lnSpc>
                          <a:spcPct val="107000"/>
                        </a:lnSpc>
                        <a:spcAft>
                          <a:spcPts val="0"/>
                        </a:spcAft>
                      </a:pPr>
                      <a:r>
                        <a:rPr lang="en-US" sz="1100" b="1" kern="1200" dirty="0">
                          <a:solidFill>
                            <a:schemeClr val="tx1"/>
                          </a:solidFill>
                          <a:effectLst/>
                          <a:latin typeface="Arial" panose="020B0604020202020204" pitchFamily="34" charset="0"/>
                          <a:cs typeface="Arial" panose="020B0604020202020204" pitchFamily="34" charset="0"/>
                        </a:rPr>
                        <a:t>See note 1</a:t>
                      </a:r>
                      <a:endParaRPr lang="ms-MY"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r>
              <a:tr h="961013">
                <a:tc>
                  <a:txBody>
                    <a:bodyPr/>
                    <a:lstStyle/>
                    <a:p>
                      <a:pPr algn="ctr">
                        <a:lnSpc>
                          <a:spcPct val="107000"/>
                        </a:lnSpc>
                        <a:spcAft>
                          <a:spcPts val="0"/>
                        </a:spcAft>
                      </a:pPr>
                      <a:r>
                        <a:rPr lang="en-US" sz="1100" b="1" kern="1200">
                          <a:effectLst/>
                          <a:latin typeface="Arial" panose="020B0604020202020204" pitchFamily="34" charset="0"/>
                          <a:cs typeface="Arial" panose="020B0604020202020204" pitchFamily="34" charset="0"/>
                        </a:rPr>
                        <a:t>1</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0"/>
                        </a:spcAft>
                      </a:pPr>
                      <a:r>
                        <a:rPr lang="en-US" sz="1100" b="1" kern="1200" dirty="0">
                          <a:effectLst/>
                          <a:latin typeface="Arial" panose="020B0604020202020204" pitchFamily="34" charset="0"/>
                          <a:cs typeface="Arial" panose="020B0604020202020204" pitchFamily="34" charset="0"/>
                        </a:rPr>
                        <a:t>A 01/18</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dirty="0">
                          <a:effectLst/>
                          <a:latin typeface="Arial" panose="020B0604020202020204" pitchFamily="34" charset="0"/>
                          <a:cs typeface="Arial" panose="020B0604020202020204" pitchFamily="34" charset="0"/>
                        </a:rPr>
                        <a:t>01/02/18</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dirty="0">
                          <a:effectLst/>
                          <a:latin typeface="Arial" panose="020B0604020202020204" pitchFamily="34" charset="0"/>
                          <a:cs typeface="Arial" panose="020B0604020202020204" pitchFamily="34" charset="0"/>
                        </a:rPr>
                        <a:t>Cirrus SR20</a:t>
                      </a:r>
                      <a:endParaRPr lang="ms-MY" sz="1100" b="1" dirty="0">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dirty="0">
                          <a:effectLst/>
                          <a:latin typeface="Arial" panose="020B0604020202020204" pitchFamily="34" charset="0"/>
                          <a:cs typeface="Arial" panose="020B0604020202020204" pitchFamily="34" charset="0"/>
                        </a:rPr>
                        <a:t>9M ZWR</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dirty="0" err="1">
                          <a:effectLst/>
                          <a:latin typeface="Arial" panose="020B0604020202020204" pitchFamily="34" charset="0"/>
                          <a:cs typeface="Arial" panose="020B0604020202020204" pitchFamily="34" charset="0"/>
                        </a:rPr>
                        <a:t>Tioman</a:t>
                      </a:r>
                      <a:r>
                        <a:rPr lang="en-MY" sz="1100" b="1" kern="1200" dirty="0">
                          <a:effectLst/>
                          <a:latin typeface="Arial" panose="020B0604020202020204" pitchFamily="34" charset="0"/>
                          <a:cs typeface="Arial" panose="020B0604020202020204" pitchFamily="34" charset="0"/>
                        </a:rPr>
                        <a:t>, Pahang</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dirty="0">
                          <a:effectLst/>
                          <a:latin typeface="Arial" panose="020B0604020202020204" pitchFamily="34" charset="0"/>
                          <a:cs typeface="Arial" panose="020B0604020202020204" pitchFamily="34" charset="0"/>
                        </a:rPr>
                        <a:t>AC veered off runway</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dirty="0">
                          <a:effectLst/>
                          <a:latin typeface="Arial" panose="020B0604020202020204" pitchFamily="34" charset="0"/>
                          <a:cs typeface="Arial" panose="020B0604020202020204" pitchFamily="34" charset="0"/>
                        </a:rPr>
                        <a:t>Nil</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marL="342900" lvl="0" indent="-342900">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Non-compliance to local Instruction</a:t>
                      </a:r>
                      <a:endParaRPr lang="ms-MY" sz="1100" b="1" dirty="0">
                        <a:effectLst/>
                        <a:latin typeface="Arial" panose="020B0604020202020204" pitchFamily="34" charset="0"/>
                        <a:cs typeface="Arial" panose="020B0604020202020204" pitchFamily="34" charset="0"/>
                      </a:endParaRPr>
                    </a:p>
                    <a:p>
                      <a:pPr marL="342900" lvl="0" indent="-342900">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Not proficient for short runway </a:t>
                      </a:r>
                      <a:r>
                        <a:rPr lang="en-MY" sz="1100" b="1" kern="1200" dirty="0" smtClean="0">
                          <a:effectLst/>
                          <a:latin typeface="Arial" panose="020B0604020202020204" pitchFamily="34" charset="0"/>
                          <a:cs typeface="Arial" panose="020B0604020202020204" pitchFamily="34" charset="0"/>
                        </a:rPr>
                        <a:t>crosswind landing</a:t>
                      </a:r>
                      <a:endParaRPr lang="ms-MY" sz="1100" b="1" dirty="0">
                        <a:effectLst/>
                        <a:latin typeface="Arial" panose="020B0604020202020204" pitchFamily="34" charset="0"/>
                        <a:ea typeface="Times New Roman" panose="02020603050405020304" pitchFamily="18" charset="0"/>
                        <a:cs typeface="Arial" panose="020B0604020202020204" pitchFamily="34" charset="0"/>
                      </a:endParaRPr>
                    </a:p>
                  </a:txBody>
                  <a:tcPr marL="84357" marR="84357" marT="42178" marB="42178" anchor="ctr"/>
                </a:tc>
              </a:tr>
              <a:tr h="627658">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2</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A 02/18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25/02/18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M18</a:t>
                      </a:r>
                      <a:endParaRPr lang="ms-MY" sz="1100" b="1">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a:effectLst/>
                          <a:latin typeface="Arial" panose="020B0604020202020204" pitchFamily="34" charset="0"/>
                          <a:cs typeface="Arial" panose="020B0604020202020204" pitchFamily="34" charset="0"/>
                        </a:rPr>
                        <a:t>Dromader VH FOS</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Keratong, Pahang</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Fuel starvation</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Nil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marL="342900" lvl="0" indent="-342900" algn="just">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No proper storage of refuelling equipment</a:t>
                      </a:r>
                      <a:endParaRPr lang="ms-MY" sz="1100" b="1" dirty="0">
                        <a:effectLst/>
                        <a:latin typeface="Arial" panose="020B0604020202020204" pitchFamily="34" charset="0"/>
                        <a:cs typeface="Arial" panose="020B0604020202020204" pitchFamily="34" charset="0"/>
                      </a:endParaRPr>
                    </a:p>
                    <a:p>
                      <a:pPr marL="342900" lvl="0" indent="-342900" algn="just">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Technician proficiency</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r>
              <a:tr h="434415">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3</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A 03/18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13/03/18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AS355N</a:t>
                      </a:r>
                      <a:endParaRPr lang="ms-MY" sz="1100" b="1">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a:effectLst/>
                          <a:latin typeface="Arial" panose="020B0604020202020204" pitchFamily="34" charset="0"/>
                          <a:cs typeface="Arial" panose="020B0604020202020204" pitchFamily="34" charset="0"/>
                        </a:rPr>
                        <a:t>9M PHJ</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Sibu, Sarawak</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dirty="0">
                          <a:effectLst/>
                          <a:latin typeface="Arial" panose="020B0604020202020204" pitchFamily="34" charset="0"/>
                          <a:cs typeface="Arial" panose="020B0604020202020204" pitchFamily="34" charset="0"/>
                        </a:rPr>
                        <a:t>Hard landing</a:t>
                      </a:r>
                      <a:endParaRPr lang="ms-MY" sz="1100" b="1" dirty="0">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dirty="0">
                          <a:effectLst/>
                          <a:latin typeface="Arial" panose="020B0604020202020204" pitchFamily="34" charset="0"/>
                          <a:cs typeface="Arial" panose="020B0604020202020204" pitchFamily="34" charset="0"/>
                        </a:rPr>
                        <a:t>During training</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Nil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marL="342900" lvl="0" indent="-342900">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Misjudged ROD during One Engine Inoperative training</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r>
              <a:tr h="483793">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4</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SI 04/18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19/04/18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B737-900</a:t>
                      </a:r>
                      <a:endParaRPr lang="ms-MY" sz="1100" b="1">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a:effectLst/>
                          <a:latin typeface="Arial" panose="020B0604020202020204" pitchFamily="34" charset="0"/>
                          <a:cs typeface="Arial" panose="020B0604020202020204" pitchFamily="34" charset="0"/>
                        </a:rPr>
                        <a:t>9M LNJ</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Kathmandu, Nepal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800"/>
                        </a:spcAft>
                      </a:pPr>
                      <a:r>
                        <a:rPr lang="en-MY" sz="1100" b="1" kern="1200">
                          <a:effectLst/>
                          <a:latin typeface="Arial" panose="020B0604020202020204" pitchFamily="34" charset="0"/>
                          <a:cs typeface="Arial" panose="020B0604020202020204" pitchFamily="34" charset="0"/>
                        </a:rPr>
                        <a:t>AC veered off runway during abort take off</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Nil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marL="342900" lvl="0" indent="-342900">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Poor CRM</a:t>
                      </a:r>
                      <a:endParaRPr lang="ms-MY" sz="1100" b="1" dirty="0">
                        <a:effectLst/>
                        <a:latin typeface="Arial" panose="020B0604020202020204" pitchFamily="34" charset="0"/>
                        <a:cs typeface="Arial" panose="020B0604020202020204" pitchFamily="34" charset="0"/>
                      </a:endParaRPr>
                    </a:p>
                    <a:p>
                      <a:pPr marL="342900" lvl="0" indent="-342900">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Non conformity to take off procedure</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r>
              <a:tr h="715556">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5.</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SI</a:t>
                      </a:r>
                      <a:endParaRPr lang="ms-MY" sz="1100" b="1">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a:effectLst/>
                          <a:latin typeface="Arial" panose="020B0604020202020204" pitchFamily="34" charset="0"/>
                          <a:cs typeface="Arial" panose="020B0604020202020204" pitchFamily="34" charset="0"/>
                        </a:rPr>
                        <a:t>05/18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07/07/18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A330-300</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Maldives</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Wing tip collide with horizontal stabiliser of another aircraft during taxy</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Nil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marL="342900" lvl="0" indent="-342900">
                        <a:lnSpc>
                          <a:spcPct val="107000"/>
                        </a:lnSpc>
                        <a:spcAft>
                          <a:spcPts val="0"/>
                        </a:spcAft>
                        <a:buFont typeface="+mj-lt"/>
                        <a:buAutoNum type="arabicPeriod"/>
                      </a:pPr>
                      <a:r>
                        <a:rPr lang="en-MY" sz="1100" b="1" kern="1200" dirty="0">
                          <a:effectLst/>
                          <a:latin typeface="Arial" panose="020B0604020202020204" pitchFamily="34" charset="0"/>
                          <a:cs typeface="Arial" panose="020B0604020202020204" pitchFamily="34" charset="0"/>
                        </a:rPr>
                        <a:t>Fast taxi speed</a:t>
                      </a:r>
                      <a:endParaRPr lang="ms-MY" sz="1100" b="1" dirty="0">
                        <a:effectLst/>
                        <a:latin typeface="Arial" panose="020B0604020202020204" pitchFamily="34" charset="0"/>
                        <a:cs typeface="Arial" panose="020B0604020202020204" pitchFamily="34" charset="0"/>
                      </a:endParaRPr>
                    </a:p>
                    <a:p>
                      <a:pPr marL="342900" lvl="0" indent="-342900">
                        <a:lnSpc>
                          <a:spcPct val="107000"/>
                        </a:lnSpc>
                        <a:spcAft>
                          <a:spcPts val="0"/>
                        </a:spcAft>
                        <a:buFont typeface="+mj-lt"/>
                        <a:buAutoNum type="arabicPeriod"/>
                      </a:pPr>
                      <a:r>
                        <a:rPr lang="en-MY" sz="1100" b="1" kern="1200" dirty="0">
                          <a:effectLst/>
                          <a:latin typeface="Arial" panose="020B0604020202020204" pitchFamily="34" charset="0"/>
                          <a:cs typeface="Arial" panose="020B0604020202020204" pitchFamily="34" charset="0"/>
                        </a:rPr>
                        <a:t>Not monitoring wing watcher</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r>
              <a:tr h="1052955">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6.</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 SI</a:t>
                      </a:r>
                      <a:endParaRPr lang="ms-MY" sz="1100" b="1">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a:effectLst/>
                          <a:latin typeface="Arial" panose="020B0604020202020204" pitchFamily="34" charset="0"/>
                          <a:cs typeface="Arial" panose="020B0604020202020204" pitchFamily="34" charset="0"/>
                        </a:rPr>
                        <a:t>06/18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18/07/18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A330-300</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Brisbane</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Pitot cover not removed</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Nil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marL="342900" lvl="0" indent="-342900">
                        <a:lnSpc>
                          <a:spcPct val="107000"/>
                        </a:lnSpc>
                        <a:spcAft>
                          <a:spcPts val="0"/>
                        </a:spcAft>
                        <a:buFont typeface="+mj-lt"/>
                        <a:buAutoNum type="arabicPeriod"/>
                        <a:tabLst>
                          <a:tab pos="1527810" algn="l"/>
                        </a:tabLst>
                      </a:pPr>
                      <a:r>
                        <a:rPr lang="en-MY" sz="1100" b="1" kern="1200" dirty="0">
                          <a:effectLst/>
                          <a:latin typeface="Arial" panose="020B0604020202020204" pitchFamily="34" charset="0"/>
                          <a:cs typeface="Arial" panose="020B0604020202020204" pitchFamily="34" charset="0"/>
                        </a:rPr>
                        <a:t>Poor communication between ground and air crew</a:t>
                      </a:r>
                      <a:endParaRPr lang="ms-MY" sz="1100" b="1" dirty="0">
                        <a:effectLst/>
                        <a:latin typeface="Arial" panose="020B0604020202020204" pitchFamily="34" charset="0"/>
                        <a:cs typeface="Arial" panose="020B0604020202020204" pitchFamily="34" charset="0"/>
                      </a:endParaRPr>
                    </a:p>
                    <a:p>
                      <a:pPr marL="342900" lvl="0" indent="-342900">
                        <a:lnSpc>
                          <a:spcPct val="107000"/>
                        </a:lnSpc>
                        <a:spcAft>
                          <a:spcPts val="0"/>
                        </a:spcAft>
                        <a:buFont typeface="+mj-lt"/>
                        <a:buAutoNum type="arabicPeriod"/>
                      </a:pPr>
                      <a:r>
                        <a:rPr lang="en-MY" sz="1100" b="1" kern="1200" dirty="0">
                          <a:effectLst/>
                          <a:latin typeface="Arial" panose="020B0604020202020204" pitchFamily="34" charset="0"/>
                          <a:cs typeface="Arial" panose="020B0604020202020204" pitchFamily="34" charset="0"/>
                        </a:rPr>
                        <a:t>Local directive not communicated to aircrew</a:t>
                      </a:r>
                      <a:endParaRPr lang="ms-MY" sz="1100" b="1" dirty="0">
                        <a:effectLst/>
                        <a:latin typeface="Arial" panose="020B0604020202020204" pitchFamily="34" charset="0"/>
                        <a:cs typeface="Arial" panose="020B0604020202020204" pitchFamily="34" charset="0"/>
                      </a:endParaRPr>
                    </a:p>
                    <a:p>
                      <a:pPr marL="342900" lvl="0" indent="-342900">
                        <a:lnSpc>
                          <a:spcPct val="107000"/>
                        </a:lnSpc>
                        <a:spcAft>
                          <a:spcPts val="0"/>
                        </a:spcAft>
                        <a:buFont typeface="+mj-lt"/>
                        <a:buAutoNum type="arabicPeriod"/>
                      </a:pPr>
                      <a:r>
                        <a:rPr lang="en-MY" sz="1100" b="1" kern="1200" dirty="0">
                          <a:effectLst/>
                          <a:latin typeface="Arial" panose="020B0604020202020204" pitchFamily="34" charset="0"/>
                          <a:cs typeface="Arial" panose="020B0604020202020204" pitchFamily="34" charset="0"/>
                        </a:rPr>
                        <a:t>Decision making to continue take off </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r>
              <a:tr h="1042322">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7</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A</a:t>
                      </a:r>
                      <a:endParaRPr lang="ms-MY" sz="1100" b="1">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a:effectLst/>
                          <a:latin typeface="Arial" panose="020B0604020202020204" pitchFamily="34" charset="0"/>
                          <a:cs typeface="Arial" panose="020B0604020202020204" pitchFamily="34" charset="0"/>
                        </a:rPr>
                        <a:t>05/18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15/08/18</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Robinson 66</a:t>
                      </a:r>
                      <a:endParaRPr lang="ms-MY" sz="1100" b="1">
                        <a:effectLst/>
                        <a:latin typeface="Arial" panose="020B0604020202020204" pitchFamily="34" charset="0"/>
                        <a:cs typeface="Arial" panose="020B0604020202020204" pitchFamily="34" charset="0"/>
                      </a:endParaRPr>
                    </a:p>
                    <a:p>
                      <a:pPr algn="ctr">
                        <a:lnSpc>
                          <a:spcPct val="107000"/>
                        </a:lnSpc>
                        <a:spcAft>
                          <a:spcPts val="0"/>
                        </a:spcAft>
                      </a:pPr>
                      <a:r>
                        <a:rPr lang="en-MY" sz="1100" b="1" kern="1200">
                          <a:effectLst/>
                          <a:latin typeface="Arial" panose="020B0604020202020204" pitchFamily="34" charset="0"/>
                          <a:cs typeface="Arial" panose="020B0604020202020204" pitchFamily="34" charset="0"/>
                        </a:rPr>
                        <a:t>9M-RML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Subang</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Crash during sloping ground take off</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algn="ctr">
                        <a:lnSpc>
                          <a:spcPct val="107000"/>
                        </a:lnSpc>
                        <a:spcAft>
                          <a:spcPts val="0"/>
                        </a:spcAft>
                      </a:pPr>
                      <a:r>
                        <a:rPr lang="en-MY" sz="1100" b="1" kern="1200">
                          <a:effectLst/>
                          <a:latin typeface="Arial" panose="020B0604020202020204" pitchFamily="34" charset="0"/>
                          <a:cs typeface="Arial" panose="020B0604020202020204" pitchFamily="34" charset="0"/>
                        </a:rPr>
                        <a:t>Nil</a:t>
                      </a:r>
                      <a:endParaRPr lang="ms-MY" sz="1100" b="1">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c>
                  <a:txBody>
                    <a:bodyPr/>
                    <a:lstStyle/>
                    <a:p>
                      <a:pPr marL="342900" lvl="0" indent="-342900">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Improper pre- flight brief</a:t>
                      </a:r>
                      <a:endParaRPr lang="ms-MY" sz="1100" b="1" dirty="0">
                        <a:effectLst/>
                        <a:latin typeface="Arial" panose="020B0604020202020204" pitchFamily="34" charset="0"/>
                        <a:cs typeface="Arial" panose="020B0604020202020204" pitchFamily="34" charset="0"/>
                      </a:endParaRPr>
                    </a:p>
                    <a:p>
                      <a:pPr marL="342900" lvl="0" indent="-342900">
                        <a:lnSpc>
                          <a:spcPct val="107000"/>
                        </a:lnSpc>
                        <a:spcAft>
                          <a:spcPts val="0"/>
                        </a:spcAft>
                        <a:buClr>
                          <a:srgbClr val="000000"/>
                        </a:buClr>
                        <a:buFont typeface="+mj-lt"/>
                        <a:buAutoNum type="arabicPeriod"/>
                      </a:pPr>
                      <a:r>
                        <a:rPr lang="en-MY" sz="1100" b="1" kern="1200" dirty="0">
                          <a:effectLst/>
                          <a:latin typeface="Arial" panose="020B0604020202020204" pitchFamily="34" charset="0"/>
                          <a:cs typeface="Arial" panose="020B0604020202020204" pitchFamily="34" charset="0"/>
                        </a:rPr>
                        <a:t>Instructor’s lack of situational awareness </a:t>
                      </a:r>
                      <a:endParaRPr lang="ms-MY" sz="1100" b="1" dirty="0">
                        <a:effectLst/>
                        <a:latin typeface="Arial" panose="020B0604020202020204" pitchFamily="34" charset="0"/>
                        <a:ea typeface="Calibri" panose="020F0502020204030204" pitchFamily="34" charset="0"/>
                        <a:cs typeface="Arial" panose="020B0604020202020204" pitchFamily="34" charset="0"/>
                      </a:endParaRPr>
                    </a:p>
                  </a:txBody>
                  <a:tcPr marL="84357" marR="84357" marT="42178" marB="42178" anchor="ctr"/>
                </a:tc>
              </a:tr>
            </a:tbl>
          </a:graphicData>
        </a:graphic>
      </p:graphicFrame>
    </p:spTree>
    <p:extLst>
      <p:ext uri="{BB962C8B-B14F-4D97-AF65-F5344CB8AC3E}">
        <p14:creationId xmlns:p14="http://schemas.microsoft.com/office/powerpoint/2010/main" val="1601799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62466" name="Title 1">
            <a:extLst>
              <a:ext uri="{FF2B5EF4-FFF2-40B4-BE49-F238E27FC236}">
                <a16:creationId xmlns="" xmlns:a16="http://schemas.microsoft.com/office/drawing/2014/main" id="{0DA9B644-EBA9-451A-BFF2-BBA281C553F4}"/>
              </a:ext>
            </a:extLst>
          </p:cNvPr>
          <p:cNvSpPr>
            <a:spLocks noGrp="1"/>
          </p:cNvSpPr>
          <p:nvPr>
            <p:ph type="title"/>
          </p:nvPr>
        </p:nvSpPr>
        <p:spPr>
          <a:xfrm>
            <a:off x="1760706" y="685800"/>
            <a:ext cx="9742318" cy="1752599"/>
          </a:xfrm>
        </p:spPr>
        <p:txBody>
          <a:bodyPr>
            <a:normAutofit/>
          </a:bodyPr>
          <a:lstStyle/>
          <a:p>
            <a:r>
              <a:rPr lang="ms-MY" altLang="en-US" b="1" dirty="0">
                <a:ln>
                  <a:noFill/>
                </a:ln>
                <a:solidFill>
                  <a:srgbClr val="0000FF"/>
                </a:solidFill>
                <a:latin typeface="Arial" panose="020B0604020202020204" pitchFamily="34" charset="0"/>
                <a:cs typeface="Arial" panose="020B0604020202020204" pitchFamily="34" charset="0"/>
              </a:rPr>
              <a:t>BSKU PROMOTIONS</a:t>
            </a:r>
          </a:p>
        </p:txBody>
      </p:sp>
      <p:graphicFrame>
        <p:nvGraphicFramePr>
          <p:cNvPr id="62469" name="Content Placeholder 2">
            <a:extLst>
              <a:ext uri="{FF2B5EF4-FFF2-40B4-BE49-F238E27FC236}">
                <a16:creationId xmlns="" xmlns:a16="http://schemas.microsoft.com/office/drawing/2014/main" id="{99AAA803-9798-462A-B373-2C84DB3A1AD4}"/>
              </a:ext>
            </a:extLst>
          </p:cNvPr>
          <p:cNvGraphicFramePr>
            <a:graphicFrameLocks noGrp="1"/>
          </p:cNvGraphicFramePr>
          <p:nvPr>
            <p:ph idx="1"/>
            <p:extLst>
              <p:ext uri="{D42A27DB-BD31-4B8C-83A1-F6EECF244321}">
                <p14:modId xmlns:p14="http://schemas.microsoft.com/office/powerpoint/2010/main" val="4159554179"/>
              </p:ext>
            </p:extLst>
          </p:nvPr>
        </p:nvGraphicFramePr>
        <p:xfrm>
          <a:off x="1760705" y="2694562"/>
          <a:ext cx="9742319" cy="309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6">
            <a:extLst>
              <a:ext uri="{FF2B5EF4-FFF2-40B4-BE49-F238E27FC236}">
                <a16:creationId xmlns="" xmlns:a16="http://schemas.microsoft.com/office/drawing/2014/main" id="{31D56027-B38B-4672-BD9F-DC71BABACFA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 xmlns:a16="http://schemas.microsoft.com/office/drawing/2014/main" id="{722E37FF-356E-41A6-A7C8-FE71E31F14EA}"/>
              </a:ext>
            </a:extLst>
          </p:cNvPr>
          <p:cNvSpPr>
            <a:spLocks noGrp="1"/>
          </p:cNvSpPr>
          <p:nvPr>
            <p:ph type="title"/>
          </p:nvPr>
        </p:nvSpPr>
        <p:spPr>
          <a:xfrm>
            <a:off x="4008438" y="115888"/>
            <a:ext cx="5327650" cy="576262"/>
          </a:xfrm>
        </p:spPr>
        <p:txBody>
          <a:bodyPr/>
          <a:lstStyle/>
          <a:p>
            <a:r>
              <a:rPr lang="en-MY" altLang="en-US" sz="2800" b="1">
                <a:ln>
                  <a:noFill/>
                </a:ln>
                <a:solidFill>
                  <a:srgbClr val="0000FF"/>
                </a:solidFill>
                <a:latin typeface="Arial" panose="020B0604020202020204" pitchFamily="34" charset="0"/>
                <a:cs typeface="Arial" panose="020B0604020202020204" pitchFamily="34" charset="0"/>
              </a:rPr>
              <a:t>CO-OPERATION</a:t>
            </a:r>
            <a:endParaRPr lang="en-MY" altLang="en-US" sz="2800" b="1" dirty="0">
              <a:ln>
                <a:noFill/>
              </a:ln>
              <a:solidFill>
                <a:srgbClr val="0000FF"/>
              </a:solidFill>
              <a:latin typeface="Arial" panose="020B0604020202020204" pitchFamily="34" charset="0"/>
              <a:cs typeface="Arial" panose="020B0604020202020204" pitchFamily="34" charset="0"/>
            </a:endParaRPr>
          </a:p>
        </p:txBody>
      </p:sp>
      <p:graphicFrame>
        <p:nvGraphicFramePr>
          <p:cNvPr id="5" name="Content Placeholder 8">
            <a:extLst>
              <a:ext uri="{FF2B5EF4-FFF2-40B4-BE49-F238E27FC236}">
                <a16:creationId xmlns="" xmlns:a16="http://schemas.microsoft.com/office/drawing/2014/main" id="{29EC595B-1E38-4EEA-8BAC-11634065EE45}"/>
              </a:ext>
            </a:extLst>
          </p:cNvPr>
          <p:cNvGraphicFramePr>
            <a:graphicFrameLocks noGrp="1"/>
          </p:cNvGraphicFramePr>
          <p:nvPr>
            <p:ph idx="1"/>
            <p:extLst>
              <p:ext uri="{D42A27DB-BD31-4B8C-83A1-F6EECF244321}">
                <p14:modId xmlns:p14="http://schemas.microsoft.com/office/powerpoint/2010/main" val="1115436399"/>
              </p:ext>
            </p:extLst>
          </p:nvPr>
        </p:nvGraphicFramePr>
        <p:xfrm>
          <a:off x="1828800" y="1002970"/>
          <a:ext cx="8803704" cy="530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492" name="Picture 5">
            <a:extLst>
              <a:ext uri="{FF2B5EF4-FFF2-40B4-BE49-F238E27FC236}">
                <a16:creationId xmlns="" xmlns:a16="http://schemas.microsoft.com/office/drawing/2014/main" id="{F8C84F12-831B-4307-8126-9A9C16C79E3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338" name="Title 1">
            <a:extLst>
              <a:ext uri="{FF2B5EF4-FFF2-40B4-BE49-F238E27FC236}">
                <a16:creationId xmlns="" xmlns:a16="http://schemas.microsoft.com/office/drawing/2014/main" id="{F1894E3B-C022-4BCF-9A6B-B21273E0F452}"/>
              </a:ext>
            </a:extLst>
          </p:cNvPr>
          <p:cNvSpPr>
            <a:spLocks noGrp="1"/>
          </p:cNvSpPr>
          <p:nvPr>
            <p:ph type="title"/>
          </p:nvPr>
        </p:nvSpPr>
        <p:spPr>
          <a:xfrm>
            <a:off x="683609" y="764372"/>
            <a:ext cx="3173688" cy="5216013"/>
          </a:xfrm>
        </p:spPr>
        <p:txBody>
          <a:bodyPr>
            <a:normAutofit/>
          </a:bodyPr>
          <a:lstStyle/>
          <a:p>
            <a:pPr algn="l" eaLnBrk="1" hangingPunct="1"/>
            <a:r>
              <a:rPr lang="ms-MY" altLang="ms-MY" b="1" dirty="0" smtClean="0">
                <a:ln>
                  <a:noFill/>
                </a:ln>
                <a:solidFill>
                  <a:srgbClr val="0000FF"/>
                </a:solidFill>
                <a:latin typeface="Arial" panose="020B0604020202020204" pitchFamily="34" charset="0"/>
                <a:cs typeface="Arial" panose="020B0604020202020204" pitchFamily="34" charset="0"/>
              </a:rPr>
              <a:t>DEFINITIONACCIDENT</a:t>
            </a:r>
            <a:r>
              <a:rPr lang="ms-MY" altLang="ms-MY" b="1" dirty="0" smtClean="0">
                <a:ln>
                  <a:noFill/>
                </a:ln>
                <a:latin typeface="Arial" panose="020B0604020202020204" pitchFamily="34" charset="0"/>
                <a:cs typeface="Arial" panose="020B0604020202020204" pitchFamily="34" charset="0"/>
              </a:rPr>
              <a:t> </a:t>
            </a:r>
            <a:endParaRPr lang="ms-MY" altLang="ms-MY" b="1" dirty="0">
              <a:ln>
                <a:noFill/>
              </a:ln>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339" name="Content Placeholder 2">
            <a:extLst>
              <a:ext uri="{FF2B5EF4-FFF2-40B4-BE49-F238E27FC236}">
                <a16:creationId xmlns="" xmlns:a16="http://schemas.microsoft.com/office/drawing/2014/main" id="{3174E711-E522-4DB2-9A59-51DF4973506B}"/>
              </a:ext>
            </a:extLst>
          </p:cNvPr>
          <p:cNvSpPr>
            <a:spLocks noGrp="1"/>
          </p:cNvSpPr>
          <p:nvPr>
            <p:ph idx="1"/>
          </p:nvPr>
        </p:nvSpPr>
        <p:spPr>
          <a:xfrm>
            <a:off x="4370138" y="764372"/>
            <a:ext cx="7086600" cy="5216013"/>
          </a:xfrm>
        </p:spPr>
        <p:txBody>
          <a:bodyPr anchor="ctr">
            <a:normAutofit/>
          </a:bodyPr>
          <a:lstStyle/>
          <a:p>
            <a:pPr marL="0" indent="0" eaLnBrk="1" hangingPunct="1">
              <a:spcBef>
                <a:spcPts val="600"/>
              </a:spcBef>
              <a:buClr>
                <a:srgbClr val="0000FF"/>
              </a:buClr>
              <a:buFont typeface="Arial" panose="020B0604020202020204" pitchFamily="34" charset="0"/>
              <a:buNone/>
              <a:defRPr/>
            </a:pPr>
            <a:r>
              <a:rPr lang="ms-MY" sz="2000" b="1" u="sng">
                <a:latin typeface="Arial" panose="020B0604020202020204" pitchFamily="34" charset="0"/>
                <a:cs typeface="Arial" panose="020B0604020202020204" pitchFamily="34" charset="0"/>
              </a:rPr>
              <a:t>ACCIDENT</a:t>
            </a:r>
          </a:p>
          <a:p>
            <a:pPr eaLnBrk="1" hangingPunct="1">
              <a:spcBef>
                <a:spcPts val="600"/>
              </a:spcBef>
              <a:buClr>
                <a:srgbClr val="0000FF"/>
              </a:buClr>
              <a:buFont typeface="Wingdings" panose="05000000000000000000" pitchFamily="2" charset="2"/>
              <a:buChar char="§"/>
              <a:defRPr/>
            </a:pPr>
            <a:r>
              <a:rPr lang="ms-MY" sz="2000">
                <a:latin typeface="Arial" panose="020B0604020202020204" pitchFamily="34" charset="0"/>
                <a:cs typeface="Arial" panose="020B0604020202020204" pitchFamily="34" charset="0"/>
              </a:rPr>
              <a:t>An occurrence associated with the operation of an aircraft which takes place between the time any person boards the aircraft with the intention of flight until such time as all such persons have disembarked, in which:</a:t>
            </a:r>
          </a:p>
          <a:p>
            <a:pPr eaLnBrk="1" hangingPunct="1">
              <a:spcBef>
                <a:spcPts val="600"/>
              </a:spcBef>
              <a:buClr>
                <a:srgbClr val="0000FF"/>
              </a:buClr>
              <a:buFont typeface="Wingdings" panose="05000000000000000000" pitchFamily="2" charset="2"/>
              <a:buChar char="§"/>
              <a:defRPr/>
            </a:pPr>
            <a:r>
              <a:rPr lang="ms-MY" sz="2000">
                <a:latin typeface="Arial" panose="020B0604020202020204" pitchFamily="34" charset="0"/>
                <a:cs typeface="Arial" panose="020B0604020202020204" pitchFamily="34" charset="0"/>
              </a:rPr>
              <a:t> A person is fatally or seriously injured </a:t>
            </a:r>
          </a:p>
          <a:p>
            <a:pPr marL="576263" indent="0" eaLnBrk="1" hangingPunct="1">
              <a:spcBef>
                <a:spcPts val="600"/>
              </a:spcBef>
              <a:buClr>
                <a:srgbClr val="0000FF"/>
              </a:buClr>
              <a:buFont typeface="Arial" panose="020B0604020202020204" pitchFamily="34" charset="0"/>
              <a:buNone/>
              <a:defRPr/>
            </a:pPr>
            <a:r>
              <a:rPr lang="ms-MY" sz="2000">
                <a:latin typeface="Arial" panose="020B0604020202020204" pitchFamily="34" charset="0"/>
                <a:cs typeface="Arial" panose="020B0604020202020204" pitchFamily="34" charset="0"/>
              </a:rPr>
              <a:t>a) being in the aircraft</a:t>
            </a:r>
          </a:p>
          <a:p>
            <a:pPr marL="576263" indent="0" eaLnBrk="1" hangingPunct="1">
              <a:spcBef>
                <a:spcPts val="600"/>
              </a:spcBef>
              <a:buClr>
                <a:srgbClr val="0000FF"/>
              </a:buClr>
              <a:buFont typeface="Arial" panose="020B0604020202020204" pitchFamily="34" charset="0"/>
              <a:buNone/>
              <a:defRPr/>
            </a:pPr>
            <a:r>
              <a:rPr lang="ms-MY" sz="2000">
                <a:latin typeface="Arial" panose="020B0604020202020204" pitchFamily="34" charset="0"/>
                <a:cs typeface="Arial" panose="020B0604020202020204" pitchFamily="34" charset="0"/>
              </a:rPr>
              <a:t>b) direct contact with any part of the aircraft</a:t>
            </a:r>
          </a:p>
          <a:p>
            <a:pPr marL="576263" indent="0" eaLnBrk="1" hangingPunct="1">
              <a:spcBef>
                <a:spcPts val="600"/>
              </a:spcBef>
              <a:buClr>
                <a:srgbClr val="0000FF"/>
              </a:buClr>
              <a:buFont typeface="Arial" panose="020B0604020202020204" pitchFamily="34" charset="0"/>
              <a:buNone/>
              <a:defRPr/>
            </a:pPr>
            <a:r>
              <a:rPr lang="ms-MY" sz="2000">
                <a:latin typeface="Arial" panose="020B0604020202020204" pitchFamily="34" charset="0"/>
                <a:cs typeface="Arial" panose="020B0604020202020204" pitchFamily="34" charset="0"/>
              </a:rPr>
              <a:t>c) direct exposure to jet blast</a:t>
            </a:r>
          </a:p>
          <a:p>
            <a:pPr eaLnBrk="1" hangingPunct="1">
              <a:spcBef>
                <a:spcPts val="600"/>
              </a:spcBef>
              <a:buClr>
                <a:srgbClr val="0000FF"/>
              </a:buClr>
              <a:buFont typeface="Wingdings" panose="05000000000000000000" pitchFamily="2" charset="2"/>
              <a:buChar char="§"/>
              <a:defRPr/>
            </a:pPr>
            <a:r>
              <a:rPr lang="ms-MY" sz="2000">
                <a:latin typeface="Arial" panose="020B0604020202020204" pitchFamily="34" charset="0"/>
                <a:cs typeface="Arial" panose="020B0604020202020204" pitchFamily="34" charset="0"/>
              </a:rPr>
              <a:t> The aircraft sustains damage or structual failure</a:t>
            </a:r>
          </a:p>
          <a:p>
            <a:pPr eaLnBrk="1" hangingPunct="1">
              <a:spcBef>
                <a:spcPts val="600"/>
              </a:spcBef>
              <a:buClr>
                <a:srgbClr val="0000FF"/>
              </a:buClr>
              <a:buFont typeface="Wingdings" panose="05000000000000000000" pitchFamily="2" charset="2"/>
              <a:buChar char="§"/>
              <a:defRPr/>
            </a:pPr>
            <a:r>
              <a:rPr lang="ms-MY" sz="2000">
                <a:latin typeface="Arial" panose="020B0604020202020204" pitchFamily="34" charset="0"/>
                <a:cs typeface="Arial" panose="020B0604020202020204" pitchFamily="34" charset="0"/>
              </a:rPr>
              <a:t> The aircraft is missing or is completely inaccessible</a:t>
            </a:r>
          </a:p>
        </p:txBody>
      </p:sp>
      <p:pic>
        <p:nvPicPr>
          <p:cNvPr id="14340" name="Picture 4">
            <a:extLst>
              <a:ext uri="{FF2B5EF4-FFF2-40B4-BE49-F238E27FC236}">
                <a16:creationId xmlns="" xmlns:a16="http://schemas.microsoft.com/office/drawing/2014/main" id="{422CD5BC-0AF6-4605-9370-0C71219E53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 xmlns:a16="http://schemas.microsoft.com/office/drawing/2014/main" id="{F7DF2D91-4D2A-48B1-99D2-9B7825849848}"/>
              </a:ext>
            </a:extLst>
          </p:cNvPr>
          <p:cNvSpPr>
            <a:spLocks noGrp="1"/>
          </p:cNvSpPr>
          <p:nvPr>
            <p:ph type="title"/>
          </p:nvPr>
        </p:nvSpPr>
        <p:spPr>
          <a:xfrm>
            <a:off x="1416050" y="166688"/>
            <a:ext cx="10272713" cy="719137"/>
          </a:xfrm>
        </p:spPr>
        <p:txBody>
          <a:bodyPr>
            <a:normAutofit/>
          </a:bodyPr>
          <a:lstStyle/>
          <a:p>
            <a:r>
              <a:rPr lang="ms-MY" altLang="en-US" b="1" dirty="0" smtClean="0">
                <a:ln>
                  <a:noFill/>
                </a:ln>
                <a:solidFill>
                  <a:srgbClr val="0000FF"/>
                </a:solidFill>
                <a:latin typeface="Arial" panose="020B0604020202020204" pitchFamily="34" charset="0"/>
                <a:cs typeface="Arial" panose="020B0604020202020204" pitchFamily="34" charset="0"/>
              </a:rPr>
              <a:t>MOUs</a:t>
            </a:r>
            <a:endParaRPr lang="ms-MY" altLang="en-US" b="1" dirty="0">
              <a:ln>
                <a:noFill/>
              </a:ln>
              <a:solidFill>
                <a:srgbClr val="0000FF"/>
              </a:solidFill>
              <a:latin typeface="Arial" panose="020B0604020202020204" pitchFamily="34" charset="0"/>
              <a:cs typeface="Arial" panose="020B0604020202020204" pitchFamily="34" charset="0"/>
            </a:endParaRPr>
          </a:p>
        </p:txBody>
      </p:sp>
      <p:pic>
        <p:nvPicPr>
          <p:cNvPr id="64515" name="Content Placeholder 3">
            <a:extLst>
              <a:ext uri="{FF2B5EF4-FFF2-40B4-BE49-F238E27FC236}">
                <a16:creationId xmlns="" xmlns:a16="http://schemas.microsoft.com/office/drawing/2014/main" id="{C4F7B7A9-A1F6-4BBC-A857-B31B60D784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71464" y="1103851"/>
            <a:ext cx="4985224" cy="2823229"/>
          </a:xfrm>
          <a:ln w="19050">
            <a:solidFill>
              <a:schemeClr val="tx1"/>
            </a:solidFill>
            <a:miter lim="800000"/>
            <a:headEnd/>
            <a:tailEnd/>
          </a:ln>
        </p:spPr>
      </p:pic>
      <p:pic>
        <p:nvPicPr>
          <p:cNvPr id="3" name="Picture 2"/>
          <p:cNvPicPr>
            <a:picLocks noChangeAspect="1"/>
          </p:cNvPicPr>
          <p:nvPr/>
        </p:nvPicPr>
        <p:blipFill>
          <a:blip r:embed="rId3"/>
          <a:stretch>
            <a:fillRect/>
          </a:stretch>
        </p:blipFill>
        <p:spPr>
          <a:xfrm>
            <a:off x="5879976" y="3429000"/>
            <a:ext cx="5706234" cy="2986797"/>
          </a:xfrm>
          <a:prstGeom prst="rect">
            <a:avLst/>
          </a:prstGeom>
        </p:spPr>
      </p:pic>
      <p:sp>
        <p:nvSpPr>
          <p:cNvPr id="4" name="TextBox 3"/>
          <p:cNvSpPr txBox="1"/>
          <p:nvPr/>
        </p:nvSpPr>
        <p:spPr>
          <a:xfrm>
            <a:off x="1703512" y="1124744"/>
            <a:ext cx="1800200" cy="923330"/>
          </a:xfrm>
          <a:prstGeom prst="rect">
            <a:avLst/>
          </a:prstGeom>
          <a:noFill/>
        </p:spPr>
        <p:txBody>
          <a:bodyPr wrap="square" rtlCol="0">
            <a:spAutoFit/>
          </a:bodyPr>
          <a:lstStyle/>
          <a:p>
            <a:r>
              <a:rPr lang="ms-MY" dirty="0" smtClean="0">
                <a:solidFill>
                  <a:schemeClr val="bg1"/>
                </a:solidFill>
              </a:rPr>
              <a:t>MOU between MOT and MIAT</a:t>
            </a:r>
          </a:p>
          <a:p>
            <a:r>
              <a:rPr lang="ms-MY" dirty="0" smtClean="0">
                <a:solidFill>
                  <a:schemeClr val="bg1"/>
                </a:solidFill>
              </a:rPr>
              <a:t>22/03/2017</a:t>
            </a:r>
            <a:endParaRPr lang="ms-MY" dirty="0">
              <a:solidFill>
                <a:schemeClr val="bg1"/>
              </a:solidFill>
            </a:endParaRPr>
          </a:p>
        </p:txBody>
      </p:sp>
      <p:pic>
        <p:nvPicPr>
          <p:cNvPr id="6" name="Picture 6">
            <a:extLst>
              <a:ext uri="{FF2B5EF4-FFF2-40B4-BE49-F238E27FC236}">
                <a16:creationId xmlns="" xmlns:a16="http://schemas.microsoft.com/office/drawing/2014/main" id="{31D56027-B38B-4672-BD9F-DC71BABACF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 xmlns:a16="http://schemas.microsoft.com/office/drawing/2014/main" id="{10568865-3DD2-4B81-AC3E-F2CE22D50854}"/>
              </a:ext>
            </a:extLst>
          </p:cNvPr>
          <p:cNvSpPr>
            <a:spLocks noGrp="1"/>
          </p:cNvSpPr>
          <p:nvPr>
            <p:ph type="title"/>
          </p:nvPr>
        </p:nvSpPr>
        <p:spPr>
          <a:xfrm>
            <a:off x="2001837" y="548680"/>
            <a:ext cx="9361488" cy="668338"/>
          </a:xfrm>
        </p:spPr>
        <p:txBody>
          <a:bodyPr/>
          <a:lstStyle/>
          <a:p>
            <a:r>
              <a:rPr lang="ms-MY" altLang="en-US" sz="2800" b="1" dirty="0">
                <a:ln>
                  <a:noFill/>
                </a:ln>
                <a:solidFill>
                  <a:srgbClr val="0000FF"/>
                </a:solidFill>
                <a:latin typeface="Arial" panose="020B0604020202020204" pitchFamily="34" charset="0"/>
                <a:cs typeface="Arial" panose="020B0604020202020204" pitchFamily="34" charset="0"/>
              </a:rPr>
              <a:t>BSKU SAFETY SEMINAR SEPTEMBER 2017 </a:t>
            </a:r>
          </a:p>
        </p:txBody>
      </p:sp>
      <p:pic>
        <p:nvPicPr>
          <p:cNvPr id="66563" name="Content Placeholder 3">
            <a:extLst>
              <a:ext uri="{FF2B5EF4-FFF2-40B4-BE49-F238E27FC236}">
                <a16:creationId xmlns="" xmlns:a16="http://schemas.microsoft.com/office/drawing/2014/main" id="{4EC7B6C0-8F28-4A52-91D9-D8E47B19FC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807968" y="3717032"/>
            <a:ext cx="5904656" cy="2952229"/>
          </a:xfrm>
          <a:ln w="28575">
            <a:solidFill>
              <a:schemeClr val="tx1"/>
            </a:solidFill>
            <a:miter lim="800000"/>
            <a:headEnd/>
            <a:tailEnd/>
          </a:ln>
        </p:spPr>
      </p:pic>
      <p:pic>
        <p:nvPicPr>
          <p:cNvPr id="4" name="Picture 6">
            <a:extLst>
              <a:ext uri="{FF2B5EF4-FFF2-40B4-BE49-F238E27FC236}">
                <a16:creationId xmlns="" xmlns:a16="http://schemas.microsoft.com/office/drawing/2014/main" id="{31D56027-B38B-4672-BD9F-DC71BABAC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63988"/>
            <a:ext cx="5724128" cy="3558413"/>
          </a:xfrm>
          <a:prstGeom prst="rect">
            <a:avLst/>
          </a:prstGeom>
        </p:spPr>
      </p:pic>
      <p:sp>
        <p:nvSpPr>
          <p:cNvPr id="3" name="TextBox 2"/>
          <p:cNvSpPr txBox="1"/>
          <p:nvPr/>
        </p:nvSpPr>
        <p:spPr>
          <a:xfrm>
            <a:off x="4295800" y="1898318"/>
            <a:ext cx="1368152" cy="523220"/>
          </a:xfrm>
          <a:prstGeom prst="rect">
            <a:avLst/>
          </a:prstGeom>
          <a:noFill/>
        </p:spPr>
        <p:txBody>
          <a:bodyPr wrap="square" rtlCol="0">
            <a:spAutoFit/>
          </a:bodyPr>
          <a:lstStyle/>
          <a:p>
            <a:r>
              <a:rPr lang="ms-MY" sz="1400" dirty="0" smtClean="0"/>
              <a:t>BSKU safety seminar 2016</a:t>
            </a:r>
            <a:endParaRPr lang="ms-MY" sz="1400" dirty="0"/>
          </a:p>
        </p:txBody>
      </p:sp>
      <p:sp>
        <p:nvSpPr>
          <p:cNvPr id="5" name="TextBox 4"/>
          <p:cNvSpPr txBox="1"/>
          <p:nvPr/>
        </p:nvSpPr>
        <p:spPr>
          <a:xfrm>
            <a:off x="10560496" y="3789040"/>
            <a:ext cx="1152128" cy="523220"/>
          </a:xfrm>
          <a:prstGeom prst="rect">
            <a:avLst/>
          </a:prstGeom>
          <a:noFill/>
        </p:spPr>
        <p:txBody>
          <a:bodyPr wrap="square" rtlCol="0">
            <a:spAutoFit/>
          </a:bodyPr>
          <a:lstStyle/>
          <a:p>
            <a:r>
              <a:rPr lang="ms-MY" sz="1400" dirty="0" smtClean="0"/>
              <a:t>BSKU safety seminar 2017</a:t>
            </a:r>
            <a:endParaRPr lang="ms-MY" sz="1400" dirty="0"/>
          </a:p>
        </p:txBody>
      </p:sp>
    </p:spTree>
    <p:extLst>
      <p:ext uri="{BB962C8B-B14F-4D97-AF65-F5344CB8AC3E}">
        <p14:creationId xmlns:p14="http://schemas.microsoft.com/office/powerpoint/2010/main" val="9719178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60649"/>
            <a:ext cx="10018713" cy="720080"/>
          </a:xfrm>
        </p:spPr>
        <p:txBody>
          <a:bodyPr/>
          <a:lstStyle/>
          <a:p>
            <a:r>
              <a:rPr lang="ms-MY" b="1" dirty="0" smtClean="0">
                <a:solidFill>
                  <a:srgbClr val="0000FF"/>
                </a:solidFill>
                <a:latin typeface="Arial" panose="020B0604020202020204" pitchFamily="34" charset="0"/>
                <a:cs typeface="Arial" panose="020B0604020202020204" pitchFamily="34" charset="0"/>
              </a:rPr>
              <a:t>ANNUAL SAFETY BULLETIN</a:t>
            </a:r>
            <a:endParaRPr lang="ms-MY" b="1" dirty="0">
              <a:solidFill>
                <a:srgbClr val="0000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340768"/>
            <a:ext cx="8640960" cy="5180057"/>
          </a:xfrm>
          <a:prstGeom prst="rect">
            <a:avLst/>
          </a:prstGeom>
        </p:spPr>
      </p:pic>
      <p:pic>
        <p:nvPicPr>
          <p:cNvPr id="4" name="Picture 6">
            <a:extLst>
              <a:ext uri="{FF2B5EF4-FFF2-40B4-BE49-F238E27FC236}">
                <a16:creationId xmlns="" xmlns:a16="http://schemas.microsoft.com/office/drawing/2014/main" id="{31D56027-B38B-4672-BD9F-DC71BABAC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8218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332657"/>
            <a:ext cx="10018713" cy="936104"/>
          </a:xfrm>
        </p:spPr>
        <p:txBody>
          <a:bodyPr/>
          <a:lstStyle/>
          <a:p>
            <a:r>
              <a:rPr lang="ms-MY" b="1" dirty="0" smtClean="0">
                <a:solidFill>
                  <a:srgbClr val="0000FF"/>
                </a:solidFill>
                <a:latin typeface="Arial" panose="020B0604020202020204" pitchFamily="34" charset="0"/>
                <a:cs typeface="Arial" panose="020B0604020202020204" pitchFamily="34" charset="0"/>
              </a:rPr>
              <a:t>TRAINING</a:t>
            </a:r>
            <a:endParaRPr lang="ms-MY" b="1" dirty="0">
              <a:solidFill>
                <a:srgbClr val="0000FF"/>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5735960" y="1412776"/>
            <a:ext cx="5904656" cy="5176366"/>
          </a:xfrm>
          <a:prstGeom prst="rect">
            <a:avLst/>
          </a:prstGeom>
        </p:spPr>
      </p:pic>
      <p:pic>
        <p:nvPicPr>
          <p:cNvPr id="5" name="Picture 6">
            <a:extLst>
              <a:ext uri="{FF2B5EF4-FFF2-40B4-BE49-F238E27FC236}">
                <a16:creationId xmlns="" xmlns:a16="http://schemas.microsoft.com/office/drawing/2014/main" id="{31D56027-B38B-4672-BD9F-DC71BABAC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2348880"/>
            <a:ext cx="4699857" cy="4320480"/>
          </a:xfrm>
          <a:prstGeom prst="rect">
            <a:avLst/>
          </a:prstGeom>
        </p:spPr>
      </p:pic>
      <p:sp>
        <p:nvSpPr>
          <p:cNvPr id="7" name="TextBox 6"/>
          <p:cNvSpPr txBox="1"/>
          <p:nvPr/>
        </p:nvSpPr>
        <p:spPr>
          <a:xfrm>
            <a:off x="911424" y="2708920"/>
            <a:ext cx="4176464" cy="646331"/>
          </a:xfrm>
          <a:prstGeom prst="rect">
            <a:avLst/>
          </a:prstGeom>
          <a:noFill/>
        </p:spPr>
        <p:txBody>
          <a:bodyPr wrap="square" rtlCol="0">
            <a:spAutoFit/>
          </a:bodyPr>
          <a:lstStyle/>
          <a:p>
            <a:r>
              <a:rPr lang="ms-MY" dirty="0" smtClean="0"/>
              <a:t>BSKU Diving course using ULB detector at Langkawi in 1-7 October 2018</a:t>
            </a:r>
            <a:endParaRPr lang="ms-MY" dirty="0"/>
          </a:p>
        </p:txBody>
      </p:sp>
      <p:sp>
        <p:nvSpPr>
          <p:cNvPr id="3" name="TextBox 2"/>
          <p:cNvSpPr txBox="1"/>
          <p:nvPr/>
        </p:nvSpPr>
        <p:spPr>
          <a:xfrm>
            <a:off x="7968208" y="2204864"/>
            <a:ext cx="2088232" cy="369332"/>
          </a:xfrm>
          <a:prstGeom prst="rect">
            <a:avLst/>
          </a:prstGeom>
          <a:noFill/>
        </p:spPr>
        <p:txBody>
          <a:bodyPr wrap="square" rtlCol="0">
            <a:spAutoFit/>
          </a:bodyPr>
          <a:lstStyle/>
          <a:p>
            <a:r>
              <a:rPr lang="ms-MY" dirty="0" smtClean="0"/>
              <a:t>16 oct – 2Nov. 2018</a:t>
            </a:r>
            <a:endParaRPr lang="ms-MY" dirty="0"/>
          </a:p>
        </p:txBody>
      </p:sp>
    </p:spTree>
    <p:extLst>
      <p:ext uri="{BB962C8B-B14F-4D97-AF65-F5344CB8AC3E}">
        <p14:creationId xmlns:p14="http://schemas.microsoft.com/office/powerpoint/2010/main" val="422914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 xmlns:a16="http://schemas.microsoft.com/office/drawing/2014/main" id="{F457A26C-0BDE-4DE3-907C-953474325B0B}"/>
              </a:ext>
            </a:extLst>
          </p:cNvPr>
          <p:cNvSpPr>
            <a:spLocks noGrp="1"/>
          </p:cNvSpPr>
          <p:nvPr>
            <p:ph type="title"/>
          </p:nvPr>
        </p:nvSpPr>
        <p:spPr>
          <a:xfrm>
            <a:off x="1487488" y="260350"/>
            <a:ext cx="9402762" cy="936625"/>
          </a:xfrm>
        </p:spPr>
        <p:txBody>
          <a:bodyPr>
            <a:normAutofit fontScale="90000"/>
          </a:bodyPr>
          <a:lstStyle/>
          <a:p>
            <a:r>
              <a:rPr lang="ms-MY" altLang="ms-MY" sz="2800" b="1" dirty="0">
                <a:ln>
                  <a:noFill/>
                </a:ln>
                <a:solidFill>
                  <a:srgbClr val="0000FF"/>
                </a:solidFill>
                <a:latin typeface="Arial" panose="020B0604020202020204" pitchFamily="34" charset="0"/>
                <a:ea typeface="Segoe UI Black" panose="020B0A02040204020203" pitchFamily="34" charset="0"/>
                <a:cs typeface="Arial" panose="020B0604020202020204" pitchFamily="34" charset="0"/>
              </a:rPr>
              <a:t>BSKU </a:t>
            </a:r>
            <a:r>
              <a:rPr lang="ms-MY" altLang="ms-MY" sz="2800" b="1" dirty="0" smtClean="0">
                <a:ln>
                  <a:noFill/>
                </a:ln>
                <a:solidFill>
                  <a:srgbClr val="0000FF"/>
                </a:solidFill>
                <a:latin typeface="Arial" panose="020B0604020202020204" pitchFamily="34" charset="0"/>
                <a:ea typeface="Segoe UI Black" panose="020B0A02040204020203" pitchFamily="34" charset="0"/>
                <a:cs typeface="Arial" panose="020B0604020202020204" pitchFamily="34" charset="0"/>
              </a:rPr>
              <a:t>ICAO </a:t>
            </a:r>
            <a:r>
              <a:rPr lang="ms-MY" altLang="ms-MY" sz="2800" b="1" dirty="0">
                <a:ln>
                  <a:noFill/>
                </a:ln>
                <a:solidFill>
                  <a:srgbClr val="0000FF"/>
                </a:solidFill>
                <a:latin typeface="Arial" panose="020B0604020202020204" pitchFamily="34" charset="0"/>
                <a:ea typeface="Segoe UI Black" panose="020B0A02040204020203" pitchFamily="34" charset="0"/>
                <a:cs typeface="Arial" panose="020B0604020202020204" pitchFamily="34" charset="0"/>
              </a:rPr>
              <a:t>USOAP-CMA AUDIT </a:t>
            </a:r>
            <a:br>
              <a:rPr lang="ms-MY" altLang="ms-MY" sz="2800" b="1" dirty="0">
                <a:ln>
                  <a:noFill/>
                </a:ln>
                <a:solidFill>
                  <a:srgbClr val="0000FF"/>
                </a:solidFill>
                <a:latin typeface="Arial" panose="020B0604020202020204" pitchFamily="34" charset="0"/>
                <a:ea typeface="Segoe UI Black" panose="020B0A02040204020203" pitchFamily="34" charset="0"/>
                <a:cs typeface="Arial" panose="020B0604020202020204" pitchFamily="34" charset="0"/>
              </a:rPr>
            </a:br>
            <a:r>
              <a:rPr lang="ms-MY" altLang="ms-MY" sz="2800" b="1" dirty="0">
                <a:ln>
                  <a:noFill/>
                </a:ln>
                <a:solidFill>
                  <a:srgbClr val="0000FF"/>
                </a:solidFill>
                <a:latin typeface="Arial" panose="020B0604020202020204" pitchFamily="34" charset="0"/>
                <a:ea typeface="Segoe UI Black" panose="020B0A02040204020203" pitchFamily="34" charset="0"/>
                <a:cs typeface="Arial" panose="020B0604020202020204" pitchFamily="34" charset="0"/>
              </a:rPr>
              <a:t>2nd to 12th May 2016</a:t>
            </a:r>
          </a:p>
        </p:txBody>
      </p:sp>
      <p:pic>
        <p:nvPicPr>
          <p:cNvPr id="59395" name="Content Placeholder 3">
            <a:extLst>
              <a:ext uri="{FF2B5EF4-FFF2-40B4-BE49-F238E27FC236}">
                <a16:creationId xmlns="" xmlns:a16="http://schemas.microsoft.com/office/drawing/2014/main" id="{38DDB0AF-BEF5-4326-B1C4-1D0F384B4F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8" y="1557338"/>
            <a:ext cx="9072562" cy="4875212"/>
          </a:xfrm>
          <a:ln w="19050">
            <a:solidFill>
              <a:srgbClr val="FF0000"/>
            </a:solidFill>
            <a:miter lim="800000"/>
            <a:headEnd/>
            <a:tailEnd/>
          </a:ln>
        </p:spPr>
      </p:pic>
      <p:pic>
        <p:nvPicPr>
          <p:cNvPr id="59396" name="Picture 4">
            <a:extLst>
              <a:ext uri="{FF2B5EF4-FFF2-40B4-BE49-F238E27FC236}">
                <a16:creationId xmlns="" xmlns:a16="http://schemas.microsoft.com/office/drawing/2014/main" id="{E9A12C76-F0A2-4B94-BE6B-F00184E83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 xmlns:a16="http://schemas.microsoft.com/office/drawing/2014/main" id="{380FE321-431C-437D-8782-9618A3241D3D}"/>
              </a:ext>
            </a:extLst>
          </p:cNvPr>
          <p:cNvSpPr>
            <a:spLocks noGrp="1"/>
          </p:cNvSpPr>
          <p:nvPr>
            <p:ph type="title"/>
          </p:nvPr>
        </p:nvSpPr>
        <p:spPr>
          <a:xfrm>
            <a:off x="2030159" y="190994"/>
            <a:ext cx="9329738" cy="450850"/>
          </a:xfrm>
        </p:spPr>
        <p:txBody>
          <a:bodyPr>
            <a:normAutofit fontScale="90000"/>
          </a:bodyPr>
          <a:lstStyle/>
          <a:p>
            <a:r>
              <a:rPr lang="ms-MY" altLang="ms-MY" sz="2800" b="1" dirty="0">
                <a:ln>
                  <a:noFill/>
                </a:ln>
                <a:solidFill>
                  <a:srgbClr val="0000FF"/>
                </a:solidFill>
                <a:latin typeface="Arial" panose="020B0604020202020204" pitchFamily="34" charset="0"/>
                <a:cs typeface="Arial" panose="020B0604020202020204" pitchFamily="34" charset="0"/>
              </a:rPr>
              <a:t>AUDIT RESULT</a:t>
            </a:r>
          </a:p>
        </p:txBody>
      </p:sp>
      <p:pic>
        <p:nvPicPr>
          <p:cNvPr id="60421" name="Picture 7">
            <a:extLst>
              <a:ext uri="{FF2B5EF4-FFF2-40B4-BE49-F238E27FC236}">
                <a16:creationId xmlns="" xmlns:a16="http://schemas.microsoft.com/office/drawing/2014/main" id="{C4145505-9E23-4039-B031-FE9C465EA0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2257780" y="1484784"/>
            <a:ext cx="9102117" cy="463336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p:nvSpPr>
          <p:cNvPr id="61442" name="Title 1">
            <a:extLst>
              <a:ext uri="{FF2B5EF4-FFF2-40B4-BE49-F238E27FC236}">
                <a16:creationId xmlns="" xmlns:a16="http://schemas.microsoft.com/office/drawing/2014/main" id="{AF4C6FDA-70A4-4EF5-A4A2-B698F9F8C9B3}"/>
              </a:ext>
            </a:extLst>
          </p:cNvPr>
          <p:cNvSpPr>
            <a:spLocks noGrp="1"/>
          </p:cNvSpPr>
          <p:nvPr>
            <p:ph type="title"/>
          </p:nvPr>
        </p:nvSpPr>
        <p:spPr>
          <a:xfrm>
            <a:off x="1760706" y="5157192"/>
            <a:ext cx="9742318" cy="1384980"/>
          </a:xfrm>
        </p:spPr>
        <p:txBody>
          <a:bodyPr>
            <a:normAutofit/>
          </a:bodyPr>
          <a:lstStyle/>
          <a:p>
            <a:r>
              <a:rPr lang="ms-MY" altLang="en-US" sz="3200" b="1" dirty="0">
                <a:ln>
                  <a:noFill/>
                </a:ln>
                <a:solidFill>
                  <a:srgbClr val="0000FF"/>
                </a:solidFill>
                <a:latin typeface="Arial" panose="020B0604020202020204" pitchFamily="34" charset="0"/>
                <a:cs typeface="Arial" panose="020B0604020202020204" pitchFamily="34" charset="0"/>
              </a:rPr>
              <a:t>AUDIT CORRECTIVE ACTION PLAN</a:t>
            </a:r>
            <a:endParaRPr lang="ms-MY" altLang="en-US" sz="3200" dirty="0">
              <a:ln>
                <a:noFill/>
              </a:ln>
              <a:solidFill>
                <a:srgbClr val="0000FF"/>
              </a:solidFill>
              <a:latin typeface="Arial" panose="020B0604020202020204" pitchFamily="34" charset="0"/>
              <a:cs typeface="Arial" panose="020B0604020202020204" pitchFamily="34" charset="0"/>
            </a:endParaRPr>
          </a:p>
        </p:txBody>
      </p:sp>
      <p:pic>
        <p:nvPicPr>
          <p:cNvPr id="61444" name="Picture 6" descr="A picture containing animal&#10;&#10;Description automatically generated">
            <a:extLst>
              <a:ext uri="{FF2B5EF4-FFF2-40B4-BE49-F238E27FC236}">
                <a16:creationId xmlns="" xmlns:a16="http://schemas.microsoft.com/office/drawing/2014/main" id="{7327F391-6189-4A12-9889-D9CA886112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6" name="Content Placeholder 2">
            <a:extLst>
              <a:ext uri="{FF2B5EF4-FFF2-40B4-BE49-F238E27FC236}">
                <a16:creationId xmlns="" xmlns:a16="http://schemas.microsoft.com/office/drawing/2014/main" id="{677F64BA-5E1F-42E8-81C1-9CDAA74F038E}"/>
              </a:ext>
            </a:extLst>
          </p:cNvPr>
          <p:cNvGraphicFramePr>
            <a:graphicFrameLocks noGrp="1"/>
          </p:cNvGraphicFramePr>
          <p:nvPr>
            <p:ph idx="1"/>
            <p:extLst>
              <p:ext uri="{D42A27DB-BD31-4B8C-83A1-F6EECF244321}">
                <p14:modId xmlns:p14="http://schemas.microsoft.com/office/powerpoint/2010/main" val="4101952530"/>
              </p:ext>
            </p:extLst>
          </p:nvPr>
        </p:nvGraphicFramePr>
        <p:xfrm>
          <a:off x="1760706" y="548680"/>
          <a:ext cx="9742318"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p:nvSpPr>
          <p:cNvPr id="67586" name="Title 1">
            <a:extLst>
              <a:ext uri="{FF2B5EF4-FFF2-40B4-BE49-F238E27FC236}">
                <a16:creationId xmlns="" xmlns:a16="http://schemas.microsoft.com/office/drawing/2014/main" id="{3864732C-5112-45A0-AF03-A0BEA994987C}"/>
              </a:ext>
            </a:extLst>
          </p:cNvPr>
          <p:cNvSpPr>
            <a:spLocks noGrp="1"/>
          </p:cNvSpPr>
          <p:nvPr>
            <p:ph type="title"/>
          </p:nvPr>
        </p:nvSpPr>
        <p:spPr>
          <a:xfrm>
            <a:off x="1770400" y="692695"/>
            <a:ext cx="9742318" cy="863809"/>
          </a:xfrm>
        </p:spPr>
        <p:txBody>
          <a:bodyPr vert="horz" lIns="91440" tIns="45720" rIns="91440" bIns="45720" rtlCol="0">
            <a:normAutofit/>
          </a:bodyPr>
          <a:lstStyle/>
          <a:p>
            <a:r>
              <a:rPr lang="ms-MY" altLang="en-US" sz="3200" b="1" dirty="0" smtClean="0">
                <a:ln>
                  <a:noFill/>
                </a:ln>
                <a:solidFill>
                  <a:srgbClr val="0000FF"/>
                </a:solidFill>
                <a:latin typeface="Arial" panose="020B0604020202020204" pitchFamily="34" charset="0"/>
                <a:cs typeface="Arial" panose="020B0604020202020204" pitchFamily="34" charset="0"/>
              </a:rPr>
              <a:t>CONCLUSION</a:t>
            </a:r>
            <a:endParaRPr lang="ms-MY" altLang="en-US" sz="3200" b="1" dirty="0">
              <a:ln>
                <a:noFill/>
              </a:ln>
              <a:solidFill>
                <a:srgbClr val="0000FF"/>
              </a:solidFill>
              <a:latin typeface="Arial" panose="020B0604020202020204" pitchFamily="34" charset="0"/>
              <a:cs typeface="Arial" panose="020B0604020202020204" pitchFamily="34" charset="0"/>
            </a:endParaRPr>
          </a:p>
        </p:txBody>
      </p:sp>
      <p:pic>
        <p:nvPicPr>
          <p:cNvPr id="67588" name="Picture 4">
            <a:extLst>
              <a:ext uri="{FF2B5EF4-FFF2-40B4-BE49-F238E27FC236}">
                <a16:creationId xmlns="" xmlns:a16="http://schemas.microsoft.com/office/drawing/2014/main" id="{4073ED44-C738-452B-A768-89DC6C67DE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781" name="TextBox 3">
            <a:extLst>
              <a:ext uri="{FF2B5EF4-FFF2-40B4-BE49-F238E27FC236}">
                <a16:creationId xmlns="" xmlns:a16="http://schemas.microsoft.com/office/drawing/2014/main" id="{20393623-E1E9-4B51-9E2F-F5DF992D66C5}"/>
              </a:ext>
            </a:extLst>
          </p:cNvPr>
          <p:cNvGraphicFramePr/>
          <p:nvPr>
            <p:extLst>
              <p:ext uri="{D42A27DB-BD31-4B8C-83A1-F6EECF244321}">
                <p14:modId xmlns:p14="http://schemas.microsoft.com/office/powerpoint/2010/main" val="1102707925"/>
              </p:ext>
            </p:extLst>
          </p:nvPr>
        </p:nvGraphicFramePr>
        <p:xfrm>
          <a:off x="1770400" y="2060848"/>
          <a:ext cx="9742319" cy="3240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wheel(1)">
                                      <p:cBhvr>
                                        <p:cTn id="7" dur="20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5781"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a:extLst>
              <a:ext uri="{FF2B5EF4-FFF2-40B4-BE49-F238E27FC236}">
                <a16:creationId xmlns="" xmlns:a16="http://schemas.microsoft.com/office/drawing/2014/main" id="{BDD6993C-6C25-45D5-B770-F7B63D21BCBE}"/>
              </a:ext>
            </a:extLst>
          </p:cNvPr>
          <p:cNvSpPr>
            <a:spLocks noGrp="1"/>
          </p:cNvSpPr>
          <p:nvPr>
            <p:ph idx="1"/>
          </p:nvPr>
        </p:nvSpPr>
        <p:spPr>
          <a:xfrm>
            <a:off x="2782888" y="1052736"/>
            <a:ext cx="7561584" cy="1800200"/>
          </a:xfrm>
        </p:spPr>
        <p:txBody>
          <a:bodyPr rtlCol="0">
            <a:noAutofit/>
          </a:bodyPr>
          <a:lstStyle/>
          <a:p>
            <a:pPr lvl="2" algn="ctr" eaLnBrk="1" fontAlgn="auto" hangingPunct="1">
              <a:spcAft>
                <a:spcPts val="0"/>
              </a:spcAft>
              <a:buClr>
                <a:schemeClr val="accent1">
                  <a:lumMod val="75000"/>
                </a:schemeClr>
              </a:buClr>
              <a:buFont typeface="Arial" panose="020B0604020202020204" pitchFamily="34" charset="0"/>
              <a:buNone/>
              <a:defRPr/>
            </a:pPr>
            <a:r>
              <a:rPr lang="en-US" altLang="ms-MY" sz="3600" dirty="0">
                <a:solidFill>
                  <a:srgbClr val="0000FF"/>
                </a:solidFill>
                <a:latin typeface="Segoe UI Semibold" panose="020B0702040204020203" pitchFamily="34" charset="0"/>
                <a:cs typeface="Segoe UI Semibold" panose="020B0702040204020203" pitchFamily="34" charset="0"/>
              </a:rPr>
              <a:t>QUESTION AND ANSWER</a:t>
            </a:r>
          </a:p>
          <a:p>
            <a:pPr lvl="2" algn="ctr" eaLnBrk="1" fontAlgn="auto" hangingPunct="1">
              <a:spcAft>
                <a:spcPts val="0"/>
              </a:spcAft>
              <a:buClr>
                <a:schemeClr val="accent1">
                  <a:lumMod val="75000"/>
                </a:schemeClr>
              </a:buClr>
              <a:buFont typeface="Arial" panose="020B0604020202020204" pitchFamily="34" charset="0"/>
              <a:buNone/>
              <a:defRPr/>
            </a:pPr>
            <a:r>
              <a:rPr lang="en-US" altLang="ms-MY" sz="3600" dirty="0">
                <a:solidFill>
                  <a:srgbClr val="0000FF"/>
                </a:solidFill>
                <a:latin typeface="Segoe UI Semibold" panose="020B0702040204020203" pitchFamily="34" charset="0"/>
                <a:cs typeface="Segoe UI Semibold" panose="020B0702040204020203" pitchFamily="34" charset="0"/>
              </a:rPr>
              <a:t>SESSION</a:t>
            </a:r>
            <a:endParaRPr lang="en-MY" altLang="ms-MY" sz="3600" dirty="0">
              <a:solidFill>
                <a:srgbClr val="0000FF"/>
              </a:solidFill>
              <a:latin typeface="Segoe UI Semibold" panose="020B0702040204020203" pitchFamily="34" charset="0"/>
              <a:cs typeface="Segoe UI Semibold" panose="020B0702040204020203" pitchFamily="34" charset="0"/>
            </a:endParaRPr>
          </a:p>
        </p:txBody>
      </p:sp>
      <p:sp>
        <p:nvSpPr>
          <p:cNvPr id="2" name="Rectangle 1">
            <a:extLst>
              <a:ext uri="{FF2B5EF4-FFF2-40B4-BE49-F238E27FC236}">
                <a16:creationId xmlns="" xmlns:a16="http://schemas.microsoft.com/office/drawing/2014/main" id="{88E6EB91-D742-4913-8620-AAFD900A80E1}"/>
              </a:ext>
            </a:extLst>
          </p:cNvPr>
          <p:cNvSpPr/>
          <p:nvPr/>
        </p:nvSpPr>
        <p:spPr>
          <a:xfrm>
            <a:off x="3838942" y="3861048"/>
            <a:ext cx="5483039" cy="2862322"/>
          </a:xfrm>
          <a:prstGeom prst="rect">
            <a:avLst/>
          </a:prstGeom>
        </p:spPr>
        <p:txBody>
          <a:bodyPr wrap="none">
            <a:spAutoFit/>
          </a:bodyPr>
          <a:lstStyle/>
          <a:p>
            <a:pPr lvl="2" algn="ctr" eaLnBrk="1" fontAlgn="auto" hangingPunct="1">
              <a:spcAft>
                <a:spcPts val="0"/>
              </a:spcAft>
              <a:buClr>
                <a:schemeClr val="accent1">
                  <a:lumMod val="75000"/>
                </a:schemeClr>
              </a:buClr>
              <a:defRPr/>
            </a:pPr>
            <a:r>
              <a:rPr lang="en-US" altLang="ms-MY" sz="3600" b="1" dirty="0">
                <a:solidFill>
                  <a:srgbClr val="0000FF"/>
                </a:solidFill>
                <a:latin typeface="Segoe UI Semibold" panose="020B0702040204020203" pitchFamily="34" charset="0"/>
                <a:cs typeface="Segoe UI Semibold" panose="020B0702040204020203" pitchFamily="34" charset="0"/>
              </a:rPr>
              <a:t>THANK </a:t>
            </a:r>
            <a:r>
              <a:rPr lang="en-US" altLang="ms-MY" sz="3600" b="1" dirty="0" smtClean="0">
                <a:solidFill>
                  <a:srgbClr val="0000FF"/>
                </a:solidFill>
                <a:latin typeface="Segoe UI Semibold" panose="020B0702040204020203" pitchFamily="34" charset="0"/>
                <a:cs typeface="Segoe UI Semibold" panose="020B0702040204020203" pitchFamily="34" charset="0"/>
              </a:rPr>
              <a:t>YOU</a:t>
            </a:r>
          </a:p>
          <a:p>
            <a:pPr lvl="2" algn="ctr" eaLnBrk="1" fontAlgn="auto" hangingPunct="1">
              <a:spcAft>
                <a:spcPts val="0"/>
              </a:spcAft>
              <a:buClr>
                <a:schemeClr val="accent1">
                  <a:lumMod val="75000"/>
                </a:schemeClr>
              </a:buClr>
              <a:defRPr/>
            </a:pPr>
            <a:endParaRPr lang="en-US" altLang="ms-MY" sz="3600" b="1" dirty="0">
              <a:solidFill>
                <a:srgbClr val="0000FF"/>
              </a:solidFill>
              <a:latin typeface="Segoe UI Semibold" panose="020B0702040204020203" pitchFamily="34" charset="0"/>
              <a:cs typeface="Segoe UI Semibold" panose="020B0702040204020203" pitchFamily="34" charset="0"/>
            </a:endParaRPr>
          </a:p>
          <a:p>
            <a:pPr lvl="2" algn="ctr" eaLnBrk="1" fontAlgn="auto" hangingPunct="1">
              <a:spcAft>
                <a:spcPts val="0"/>
              </a:spcAft>
              <a:buClr>
                <a:schemeClr val="accent1">
                  <a:lumMod val="75000"/>
                </a:schemeClr>
              </a:buClr>
              <a:defRPr/>
            </a:pPr>
            <a:endParaRPr lang="en-US" altLang="ms-MY" sz="3600" b="1" dirty="0" smtClean="0">
              <a:solidFill>
                <a:srgbClr val="0000FF"/>
              </a:solidFill>
              <a:latin typeface="Segoe UI Semibold" panose="020B0702040204020203" pitchFamily="34" charset="0"/>
              <a:cs typeface="Segoe UI Semibold" panose="020B0702040204020203" pitchFamily="34" charset="0"/>
            </a:endParaRPr>
          </a:p>
          <a:p>
            <a:pPr lvl="2" algn="ctr" eaLnBrk="1" fontAlgn="auto" hangingPunct="1">
              <a:spcAft>
                <a:spcPts val="0"/>
              </a:spcAft>
              <a:buClr>
                <a:schemeClr val="accent1">
                  <a:lumMod val="75000"/>
                </a:schemeClr>
              </a:buClr>
              <a:defRPr/>
            </a:pPr>
            <a:r>
              <a:rPr lang="en-US" altLang="ms-MY" sz="3600" b="1" dirty="0" smtClean="0">
                <a:solidFill>
                  <a:srgbClr val="0000FF"/>
                </a:solidFill>
                <a:latin typeface="Segoe UI Semibold" panose="020B0702040204020203" pitchFamily="34" charset="0"/>
                <a:cs typeface="Segoe UI Semibold" panose="020B0702040204020203" pitchFamily="34" charset="0"/>
              </a:rPr>
              <a:t>E-mail  address:</a:t>
            </a:r>
          </a:p>
          <a:p>
            <a:pPr lvl="2" algn="ctr" eaLnBrk="1" fontAlgn="auto" hangingPunct="1">
              <a:spcAft>
                <a:spcPts val="0"/>
              </a:spcAft>
              <a:buClr>
                <a:schemeClr val="accent1">
                  <a:lumMod val="75000"/>
                </a:schemeClr>
              </a:buClr>
              <a:defRPr/>
            </a:pPr>
            <a:r>
              <a:rPr lang="en-US" altLang="ms-MY" sz="3600" b="1" dirty="0" smtClean="0">
                <a:solidFill>
                  <a:srgbClr val="0000FF"/>
                </a:solidFill>
                <a:latin typeface="Segoe UI Semibold" panose="020B0702040204020203" pitchFamily="34" charset="0"/>
                <a:cs typeface="Segoe UI Semibold" panose="020B0702040204020203" pitchFamily="34" charset="0"/>
              </a:rPr>
              <a:t>yahaya@mot.gov.my</a:t>
            </a:r>
            <a:endParaRPr lang="en-US" altLang="ms-MY" sz="3600" b="1" dirty="0">
              <a:solidFill>
                <a:srgbClr val="0000FF"/>
              </a:solidFill>
              <a:latin typeface="Segoe UI Semibold" panose="020B0702040204020203" pitchFamily="34" charset="0"/>
              <a:cs typeface="Segoe UI Semibold" panose="020B0702040204020203" pitchFamily="34" charset="0"/>
            </a:endParaRPr>
          </a:p>
        </p:txBody>
      </p:sp>
      <p:pic>
        <p:nvPicPr>
          <p:cNvPr id="68612" name="Picture 4">
            <a:extLst>
              <a:ext uri="{FF2B5EF4-FFF2-40B4-BE49-F238E27FC236}">
                <a16:creationId xmlns="" xmlns:a16="http://schemas.microsoft.com/office/drawing/2014/main" id="{014F0DC4-D3D6-46AF-9142-900C38D461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362" name="Title 1">
            <a:extLst>
              <a:ext uri="{FF2B5EF4-FFF2-40B4-BE49-F238E27FC236}">
                <a16:creationId xmlns="" xmlns:a16="http://schemas.microsoft.com/office/drawing/2014/main" id="{3E4016D1-31AA-460B-A2D7-A2611933250C}"/>
              </a:ext>
            </a:extLst>
          </p:cNvPr>
          <p:cNvSpPr>
            <a:spLocks noGrp="1"/>
          </p:cNvSpPr>
          <p:nvPr>
            <p:ph type="title"/>
          </p:nvPr>
        </p:nvSpPr>
        <p:spPr>
          <a:xfrm>
            <a:off x="191344" y="764372"/>
            <a:ext cx="4178793" cy="5216013"/>
          </a:xfrm>
        </p:spPr>
        <p:txBody>
          <a:bodyPr>
            <a:normAutofit/>
          </a:bodyPr>
          <a:lstStyle/>
          <a:p>
            <a:pPr algn="l" eaLnBrk="1" hangingPunct="1"/>
            <a:r>
              <a:rPr lang="ms-MY" altLang="ms-MY" sz="3200" b="1" dirty="0">
                <a:ln>
                  <a:noFill/>
                </a:ln>
                <a:solidFill>
                  <a:srgbClr val="0000FF"/>
                </a:solidFill>
                <a:latin typeface="Arial" panose="020B0604020202020204" pitchFamily="34" charset="0"/>
                <a:cs typeface="Arial" panose="020B0604020202020204" pitchFamily="34" charset="0"/>
              </a:rPr>
              <a:t>DEFINITION OF INCIDENT/SERIOUS INCIDENT</a:t>
            </a:r>
          </a:p>
        </p:txBody>
      </p:sp>
      <p:cxnSp>
        <p:nvCxnSpPr>
          <p:cNvPr id="138" name="Straight Connector 137">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723" name="Content Placeholder 2">
            <a:extLst>
              <a:ext uri="{FF2B5EF4-FFF2-40B4-BE49-F238E27FC236}">
                <a16:creationId xmlns="" xmlns:a16="http://schemas.microsoft.com/office/drawing/2014/main" id="{11D67149-3218-49CB-B277-C2E8F0D17B68}"/>
              </a:ext>
            </a:extLst>
          </p:cNvPr>
          <p:cNvSpPr>
            <a:spLocks noGrp="1"/>
          </p:cNvSpPr>
          <p:nvPr>
            <p:ph idx="1"/>
          </p:nvPr>
        </p:nvSpPr>
        <p:spPr>
          <a:xfrm>
            <a:off x="4370137" y="764372"/>
            <a:ext cx="7630517" cy="5688964"/>
          </a:xfrm>
        </p:spPr>
        <p:txBody>
          <a:bodyPr rtlCol="0" anchor="ctr">
            <a:normAutofit lnSpcReduction="10000"/>
          </a:bodyPr>
          <a:lstStyle/>
          <a:p>
            <a:pPr marL="0" indent="0" eaLnBrk="1" fontAlgn="auto" hangingPunct="1">
              <a:lnSpc>
                <a:spcPct val="90000"/>
              </a:lnSpc>
              <a:buClr>
                <a:schemeClr val="accent1">
                  <a:lumMod val="75000"/>
                </a:schemeClr>
              </a:buClr>
              <a:buFont typeface="Arial" panose="020B0604020202020204" pitchFamily="34" charset="0"/>
              <a:buNone/>
              <a:defRPr/>
            </a:pPr>
            <a:endParaRPr lang="ms-MY" sz="1800" b="1" u="sng" dirty="0">
              <a:latin typeface="Segoe UI Semibold" panose="020B0702040204020203" pitchFamily="34" charset="0"/>
              <a:cs typeface="Segoe UI Semibold" panose="020B0702040204020203" pitchFamily="34" charset="0"/>
            </a:endParaRPr>
          </a:p>
          <a:p>
            <a:pPr marL="0" indent="0" eaLnBrk="1" fontAlgn="auto" hangingPunct="1">
              <a:lnSpc>
                <a:spcPct val="90000"/>
              </a:lnSpc>
              <a:buClr>
                <a:schemeClr val="accent1">
                  <a:lumMod val="75000"/>
                </a:schemeClr>
              </a:buClr>
              <a:buFont typeface="Arial" panose="020B0604020202020204" pitchFamily="34" charset="0"/>
              <a:buNone/>
              <a:defRPr/>
            </a:pPr>
            <a:r>
              <a:rPr lang="ms-MY" sz="1800" b="1" u="sng" dirty="0">
                <a:latin typeface="Arial" panose="020B0604020202020204" pitchFamily="34" charset="0"/>
                <a:cs typeface="Arial" panose="020B0604020202020204" pitchFamily="34" charset="0"/>
              </a:rPr>
              <a:t>INCIDENT</a:t>
            </a:r>
          </a:p>
          <a:p>
            <a:pPr marL="0" indent="0" eaLnBrk="1" fontAlgn="auto" hangingPunct="1">
              <a:lnSpc>
                <a:spcPct val="90000"/>
              </a:lnSpc>
              <a:buClr>
                <a:schemeClr val="accent1">
                  <a:lumMod val="75000"/>
                </a:schemeClr>
              </a:buClr>
              <a:buFont typeface="Arial" panose="020B0604020202020204" pitchFamily="34" charset="0"/>
              <a:buNone/>
              <a:defRPr/>
            </a:pPr>
            <a:r>
              <a:rPr lang="ms-MY" sz="1800" dirty="0">
                <a:latin typeface="Arial" panose="020B0604020202020204" pitchFamily="34" charset="0"/>
                <a:cs typeface="Arial" panose="020B0604020202020204" pitchFamily="34" charset="0"/>
              </a:rPr>
              <a:t>An occurrence, other than an accident, associate with the operation of an aircraft which affects or could affect the safety of operation.</a:t>
            </a:r>
          </a:p>
          <a:p>
            <a:pPr marL="0" indent="0" eaLnBrk="1" fontAlgn="auto" hangingPunct="1">
              <a:lnSpc>
                <a:spcPct val="90000"/>
              </a:lnSpc>
              <a:buClr>
                <a:schemeClr val="accent1">
                  <a:lumMod val="75000"/>
                </a:schemeClr>
              </a:buClr>
              <a:buFont typeface="Arial" panose="020B0604020202020204" pitchFamily="34" charset="0"/>
              <a:buNone/>
              <a:defRPr/>
            </a:pPr>
            <a:endParaRPr lang="ms-MY" sz="1800" b="1" u="sng" dirty="0">
              <a:latin typeface="Arial" panose="020B0604020202020204" pitchFamily="34" charset="0"/>
              <a:cs typeface="Arial" panose="020B0604020202020204" pitchFamily="34" charset="0"/>
            </a:endParaRPr>
          </a:p>
          <a:p>
            <a:pPr marL="0" indent="0" eaLnBrk="1" fontAlgn="auto" hangingPunct="1">
              <a:lnSpc>
                <a:spcPct val="90000"/>
              </a:lnSpc>
              <a:buClr>
                <a:schemeClr val="accent1">
                  <a:lumMod val="75000"/>
                </a:schemeClr>
              </a:buClr>
              <a:buFont typeface="Arial" panose="020B0604020202020204" pitchFamily="34" charset="0"/>
              <a:buNone/>
              <a:defRPr/>
            </a:pPr>
            <a:r>
              <a:rPr lang="ms-MY" sz="1800" b="1" u="sng" dirty="0">
                <a:latin typeface="Arial" panose="020B0604020202020204" pitchFamily="34" charset="0"/>
                <a:cs typeface="Arial" panose="020B0604020202020204" pitchFamily="34" charset="0"/>
              </a:rPr>
              <a:t>SERIOUS INCIDENT </a:t>
            </a:r>
          </a:p>
          <a:p>
            <a:pPr marL="0" indent="0" eaLnBrk="1" fontAlgn="auto" hangingPunct="1">
              <a:lnSpc>
                <a:spcPct val="90000"/>
              </a:lnSpc>
              <a:buClr>
                <a:schemeClr val="accent1">
                  <a:lumMod val="75000"/>
                </a:schemeClr>
              </a:buClr>
              <a:buFont typeface="Arial" panose="020B0604020202020204" pitchFamily="34" charset="0"/>
              <a:buNone/>
              <a:defRPr/>
            </a:pPr>
            <a:r>
              <a:rPr lang="ms-MY" sz="1800" dirty="0">
                <a:latin typeface="Arial" panose="020B0604020202020204" pitchFamily="34" charset="0"/>
                <a:cs typeface="Arial" panose="020B0604020202020204" pitchFamily="34" charset="0"/>
              </a:rPr>
              <a:t>An incident involving </a:t>
            </a:r>
            <a:r>
              <a:rPr lang="ms-MY" sz="1800" dirty="0" smtClean="0">
                <a:latin typeface="Arial" panose="020B0604020202020204" pitchFamily="34" charset="0"/>
                <a:cs typeface="Arial" panose="020B0604020202020204" pitchFamily="34" charset="0"/>
              </a:rPr>
              <a:t>circumstances </a:t>
            </a:r>
            <a:r>
              <a:rPr lang="ms-MY" sz="1800" dirty="0">
                <a:latin typeface="Arial" panose="020B0604020202020204" pitchFamily="34" charset="0"/>
                <a:cs typeface="Arial" panose="020B0604020202020204" pitchFamily="34" charset="0"/>
              </a:rPr>
              <a:t>indicating that an accident nearly occurred</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Near collision</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Controlled flight into terrain only marginally avoided</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Aborted take off on closed or engaged runway</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Take off from closed or engaged runway</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Landing or attempted landings on a closed or engaged runway</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Flight crew incapacitant</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Fuel quantity requiring the declaration of an emergency by pilot</a:t>
            </a:r>
          </a:p>
          <a:p>
            <a:pPr marL="685800" indent="-457200" eaLnBrk="1" fontAlgn="auto" hangingPunct="1">
              <a:lnSpc>
                <a:spcPct val="90000"/>
              </a:lnSpc>
              <a:buClr>
                <a:srgbClr val="0000FF"/>
              </a:buClr>
              <a:buFont typeface="Wingdings" panose="05000000000000000000" pitchFamily="2" charset="2"/>
              <a:buChar char="§"/>
              <a:defRPr/>
            </a:pPr>
            <a:r>
              <a:rPr lang="ms-MY" sz="1800" dirty="0">
                <a:latin typeface="Arial" panose="020B0604020202020204" pitchFamily="34" charset="0"/>
                <a:cs typeface="Arial" panose="020B0604020202020204" pitchFamily="34" charset="0"/>
              </a:rPr>
              <a:t>And more, the list is not exhaustive</a:t>
            </a:r>
          </a:p>
          <a:p>
            <a:pPr eaLnBrk="1" fontAlgn="auto" hangingPunct="1">
              <a:lnSpc>
                <a:spcPct val="90000"/>
              </a:lnSpc>
              <a:buClr>
                <a:schemeClr val="accent1">
                  <a:lumMod val="75000"/>
                </a:schemeClr>
              </a:buClr>
              <a:buFont typeface="Wingdings" panose="05000000000000000000" pitchFamily="2" charset="2"/>
              <a:buChar char="Ø"/>
              <a:defRPr/>
            </a:pPr>
            <a:endParaRPr lang="ms-MY" sz="1800" dirty="0">
              <a:latin typeface="Segoe UI Semibold" panose="020B0702040204020203" pitchFamily="34" charset="0"/>
              <a:cs typeface="Segoe UI Semibold" panose="020B0702040204020203" pitchFamily="34" charset="0"/>
            </a:endParaRPr>
          </a:p>
          <a:p>
            <a:pPr marL="0" indent="0" eaLnBrk="1" fontAlgn="auto" hangingPunct="1">
              <a:lnSpc>
                <a:spcPct val="90000"/>
              </a:lnSpc>
              <a:buClr>
                <a:schemeClr val="accent1">
                  <a:lumMod val="75000"/>
                </a:schemeClr>
              </a:buClr>
              <a:buFont typeface="Arial" panose="020B0604020202020204" pitchFamily="34" charset="0"/>
              <a:buNone/>
              <a:defRPr/>
            </a:pPr>
            <a:endParaRPr lang="ms-MY" sz="1800" dirty="0">
              <a:latin typeface="Segoe UI Semibold" panose="020B0702040204020203" pitchFamily="34" charset="0"/>
              <a:cs typeface="Segoe UI Semibold" panose="020B0702040204020203" pitchFamily="34" charset="0"/>
            </a:endParaRPr>
          </a:p>
        </p:txBody>
      </p:sp>
      <p:pic>
        <p:nvPicPr>
          <p:cNvPr id="15364" name="Picture 4">
            <a:extLst>
              <a:ext uri="{FF2B5EF4-FFF2-40B4-BE49-F238E27FC236}">
                <a16:creationId xmlns="" xmlns:a16="http://schemas.microsoft.com/office/drawing/2014/main" id="{613F6C38-7BCC-4DE4-9E61-2EA783C9C7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24C41CF4-4A13-4AA9-9300-CB7A2E37C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314" name="Title 2">
            <a:extLst>
              <a:ext uri="{FF2B5EF4-FFF2-40B4-BE49-F238E27FC236}">
                <a16:creationId xmlns="" xmlns:a16="http://schemas.microsoft.com/office/drawing/2014/main" id="{6B0071F5-BE2A-46F8-B256-81AB4DFB8132}"/>
              </a:ext>
            </a:extLst>
          </p:cNvPr>
          <p:cNvSpPr>
            <a:spLocks noGrp="1"/>
          </p:cNvSpPr>
          <p:nvPr>
            <p:ph type="title"/>
          </p:nvPr>
        </p:nvSpPr>
        <p:spPr>
          <a:xfrm>
            <a:off x="683609" y="764372"/>
            <a:ext cx="3173688" cy="5216013"/>
          </a:xfrm>
        </p:spPr>
        <p:txBody>
          <a:bodyPr>
            <a:normAutofit/>
          </a:bodyPr>
          <a:lstStyle/>
          <a:p>
            <a:pPr algn="l" eaLnBrk="1" hangingPunct="1"/>
            <a:r>
              <a:rPr lang="en-MY" altLang="ms-MY" sz="3200" b="1" dirty="0" smtClean="0">
                <a:ln>
                  <a:noFill/>
                </a:ln>
                <a:solidFill>
                  <a:srgbClr val="0000FF"/>
                </a:solidFill>
                <a:latin typeface="Arial" panose="020B0604020202020204" pitchFamily="34" charset="0"/>
                <a:cs typeface="Arial" panose="020B0604020202020204" pitchFamily="34" charset="0"/>
              </a:rPr>
              <a:t>ROLES AND FUNCTIONS </a:t>
            </a:r>
            <a:r>
              <a:rPr lang="en-MY" altLang="ms-MY" sz="3200" b="1" dirty="0">
                <a:ln>
                  <a:noFill/>
                </a:ln>
                <a:solidFill>
                  <a:srgbClr val="0000FF"/>
                </a:solidFill>
                <a:latin typeface="Arial" panose="020B0604020202020204" pitchFamily="34" charset="0"/>
                <a:cs typeface="Arial" panose="020B0604020202020204" pitchFamily="34" charset="0"/>
              </a:rPr>
              <a:t>OF AAI</a:t>
            </a:r>
            <a:r>
              <a:rPr lang="en-MY" altLang="ms-MY" sz="3200" b="1" dirty="0">
                <a:ln>
                  <a:noFill/>
                </a:ln>
                <a:solidFill>
                  <a:srgbClr val="0000FF"/>
                </a:solidFill>
                <a:latin typeface="Segoe UI Semibold" panose="020B0702040204020203" pitchFamily="34" charset="0"/>
                <a:cs typeface="Segoe UI Semibold" panose="020B0702040204020203" pitchFamily="34" charset="0"/>
              </a:rPr>
              <a:t>B</a:t>
            </a:r>
          </a:p>
        </p:txBody>
      </p:sp>
      <p:cxnSp>
        <p:nvCxnSpPr>
          <p:cNvPr id="75" name="Straight Connector 74">
            <a:extLst>
              <a:ext uri="{FF2B5EF4-FFF2-40B4-BE49-F238E27FC236}">
                <a16:creationId xmlns="" xmlns:a16="http://schemas.microsoft.com/office/drawing/2014/main" id="{7A77B115-9FF3-46AE-AE08-826DEB9A624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271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315" name="Content Placeholder 1">
            <a:extLst>
              <a:ext uri="{FF2B5EF4-FFF2-40B4-BE49-F238E27FC236}">
                <a16:creationId xmlns="" xmlns:a16="http://schemas.microsoft.com/office/drawing/2014/main" id="{86E10270-E702-4633-A55B-CCB856069F76}"/>
              </a:ext>
            </a:extLst>
          </p:cNvPr>
          <p:cNvSpPr>
            <a:spLocks noGrp="1"/>
          </p:cNvSpPr>
          <p:nvPr>
            <p:ph idx="1"/>
          </p:nvPr>
        </p:nvSpPr>
        <p:spPr>
          <a:xfrm>
            <a:off x="4370138" y="764372"/>
            <a:ext cx="7086600" cy="5216013"/>
          </a:xfrm>
        </p:spPr>
        <p:txBody>
          <a:bodyPr anchor="ctr">
            <a:normAutofit/>
          </a:bodyPr>
          <a:lstStyle/>
          <a:p>
            <a:pPr eaLnBrk="1" hangingPunct="1">
              <a:spcBef>
                <a:spcPts val="600"/>
              </a:spcBef>
              <a:spcAft>
                <a:spcPct val="0"/>
              </a:spcAft>
              <a:buClr>
                <a:srgbClr val="0000FF"/>
              </a:buClr>
              <a:buFont typeface="Wingdings" panose="05000000000000000000" pitchFamily="2" charset="2"/>
              <a:buChar char="§"/>
            </a:pPr>
            <a:r>
              <a:rPr lang="en-US" altLang="ms-MY" sz="2000" dirty="0">
                <a:latin typeface="Arial" panose="020B0604020202020204" pitchFamily="34" charset="0"/>
                <a:cs typeface="Arial" panose="020B0604020202020204" pitchFamily="34" charset="0"/>
              </a:rPr>
              <a:t>Carry out an independent </a:t>
            </a:r>
            <a:r>
              <a:rPr lang="en-US" altLang="ms-MY" sz="2000" b="1" dirty="0">
                <a:latin typeface="Arial" panose="020B0604020202020204" pitchFamily="34" charset="0"/>
                <a:cs typeface="Arial" panose="020B0604020202020204" pitchFamily="34" charset="0"/>
              </a:rPr>
              <a:t>accident and serious incident </a:t>
            </a:r>
            <a:r>
              <a:rPr lang="en-US" altLang="ms-MY" sz="2000" dirty="0">
                <a:latin typeface="Arial" panose="020B0604020202020204" pitchFamily="34" charset="0"/>
                <a:cs typeface="Arial" panose="020B0604020202020204" pitchFamily="34" charset="0"/>
              </a:rPr>
              <a:t>investigation to prevent future occurrence and </a:t>
            </a:r>
            <a:r>
              <a:rPr lang="en-US" altLang="ms-MY" sz="2000" b="1" dirty="0">
                <a:latin typeface="Arial" panose="020B0604020202020204" pitchFamily="34" charset="0"/>
                <a:cs typeface="Arial" panose="020B0604020202020204" pitchFamily="34" charset="0"/>
              </a:rPr>
              <a:t>not </a:t>
            </a:r>
            <a:r>
              <a:rPr lang="en-US" altLang="ms-MY" sz="2000" b="1" dirty="0" smtClean="0">
                <a:latin typeface="Arial" panose="020B0604020202020204" pitchFamily="34" charset="0"/>
                <a:cs typeface="Arial" panose="020B0604020202020204" pitchFamily="34" charset="0"/>
              </a:rPr>
              <a:t>to apportion blame </a:t>
            </a:r>
            <a:r>
              <a:rPr lang="en-US" altLang="ms-MY" sz="2000" b="1" dirty="0">
                <a:latin typeface="Arial" panose="020B0604020202020204" pitchFamily="34" charset="0"/>
                <a:cs typeface="Arial" panose="020B0604020202020204" pitchFamily="34" charset="0"/>
              </a:rPr>
              <a:t>and liability</a:t>
            </a:r>
          </a:p>
          <a:p>
            <a:pPr eaLnBrk="1" hangingPunct="1">
              <a:spcBef>
                <a:spcPts val="600"/>
              </a:spcBef>
              <a:spcAft>
                <a:spcPct val="0"/>
              </a:spcAft>
              <a:buClr>
                <a:srgbClr val="0000FF"/>
              </a:buClr>
              <a:buFont typeface="Wingdings" panose="05000000000000000000" pitchFamily="2" charset="2"/>
              <a:buChar char="§"/>
            </a:pPr>
            <a:r>
              <a:rPr lang="en-US" altLang="ms-MY" sz="2000" dirty="0">
                <a:latin typeface="Arial" panose="020B0604020202020204" pitchFamily="34" charset="0"/>
                <a:cs typeface="Arial" panose="020B0604020202020204" pitchFamily="34" charset="0"/>
              </a:rPr>
              <a:t>To identify </a:t>
            </a:r>
            <a:r>
              <a:rPr lang="en-US" altLang="ms-MY" sz="2000" b="1" dirty="0">
                <a:latin typeface="Arial" panose="020B0604020202020204" pitchFamily="34" charset="0"/>
                <a:cs typeface="Arial" panose="020B0604020202020204" pitchFamily="34" charset="0"/>
              </a:rPr>
              <a:t>immediate</a:t>
            </a:r>
            <a:r>
              <a:rPr lang="en-US" altLang="ms-MY" sz="2000" dirty="0">
                <a:latin typeface="Arial" panose="020B0604020202020204" pitchFamily="34" charset="0"/>
                <a:cs typeface="Arial" panose="020B0604020202020204" pitchFamily="34" charset="0"/>
              </a:rPr>
              <a:t> underlying systemic causes, </a:t>
            </a:r>
            <a:r>
              <a:rPr lang="en-US" altLang="ms-MY" sz="2000" b="1" dirty="0">
                <a:latin typeface="Arial" panose="020B0604020202020204" pitchFamily="34" charset="0"/>
                <a:cs typeface="Arial" panose="020B0604020202020204" pitchFamily="34" charset="0"/>
              </a:rPr>
              <a:t>hazards</a:t>
            </a:r>
            <a:r>
              <a:rPr lang="en-US" altLang="ms-MY" sz="2000" dirty="0">
                <a:latin typeface="Arial" panose="020B0604020202020204" pitchFamily="34" charset="0"/>
                <a:cs typeface="Arial" panose="020B0604020202020204" pitchFamily="34" charset="0"/>
              </a:rPr>
              <a:t>, errors or deficiency of an accident and recommend appropriate safety action</a:t>
            </a:r>
          </a:p>
          <a:p>
            <a:pPr eaLnBrk="1" hangingPunct="1">
              <a:spcBef>
                <a:spcPts val="600"/>
              </a:spcBef>
              <a:spcAft>
                <a:spcPct val="0"/>
              </a:spcAft>
              <a:buClr>
                <a:srgbClr val="0000FF"/>
              </a:buClr>
              <a:buFont typeface="Wingdings" panose="05000000000000000000" pitchFamily="2" charset="2"/>
              <a:buChar char="§"/>
            </a:pPr>
            <a:r>
              <a:rPr lang="en-US" altLang="ms-MY" sz="2000" dirty="0">
                <a:latin typeface="Arial" panose="020B0604020202020204" pitchFamily="34" charset="0"/>
                <a:cs typeface="Arial" panose="020B0604020202020204" pitchFamily="34" charset="0"/>
              </a:rPr>
              <a:t>Determine the facts, conditions and circumstances pertaining to the survival or non- survival of the occupants and recommendation for improvement</a:t>
            </a:r>
          </a:p>
          <a:p>
            <a:pPr eaLnBrk="1" hangingPunct="1">
              <a:spcBef>
                <a:spcPts val="600"/>
              </a:spcBef>
              <a:spcAft>
                <a:spcPct val="0"/>
              </a:spcAft>
              <a:buClr>
                <a:srgbClr val="0000FF"/>
              </a:buClr>
              <a:buFont typeface="Wingdings" panose="05000000000000000000" pitchFamily="2" charset="2"/>
              <a:buChar char="§"/>
            </a:pPr>
            <a:r>
              <a:rPr lang="en-US" altLang="ms-MY" sz="2000" dirty="0">
                <a:latin typeface="Arial" panose="020B0604020202020204" pitchFamily="34" charset="0"/>
                <a:cs typeface="Arial" panose="020B0604020202020204" pitchFamily="34" charset="0"/>
              </a:rPr>
              <a:t>Properly planned and managed accident investigation program in accordance with international SARP.</a:t>
            </a:r>
          </a:p>
          <a:p>
            <a:pPr eaLnBrk="1" hangingPunct="1">
              <a:spcBef>
                <a:spcPts val="600"/>
              </a:spcBef>
              <a:spcAft>
                <a:spcPct val="0"/>
              </a:spcAft>
              <a:buClr>
                <a:srgbClr val="0000FF"/>
              </a:buClr>
              <a:buFont typeface="Wingdings" panose="05000000000000000000" pitchFamily="2" charset="2"/>
              <a:buChar char="§"/>
            </a:pPr>
            <a:r>
              <a:rPr lang="en-US" altLang="ms-MY" sz="2000" dirty="0">
                <a:latin typeface="Arial" panose="020B0604020202020204" pitchFamily="34" charset="0"/>
                <a:cs typeface="Arial" panose="020B0604020202020204" pitchFamily="34" charset="0"/>
              </a:rPr>
              <a:t>The final report as the official conclusion of the investigation. The investigation can be reopened if new evidence become available.</a:t>
            </a:r>
          </a:p>
        </p:txBody>
      </p:sp>
      <p:pic>
        <p:nvPicPr>
          <p:cNvPr id="13316" name="Picture 4">
            <a:extLst>
              <a:ext uri="{FF2B5EF4-FFF2-40B4-BE49-F238E27FC236}">
                <a16:creationId xmlns="" xmlns:a16="http://schemas.microsoft.com/office/drawing/2014/main" id="{BCFBCEEF-8564-4F3A-A7BA-555DA5191C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B5AE4939-7692-4F10-A9BA-5D15D7CB6A4C}"/>
              </a:ext>
            </a:extLst>
          </p:cNvPr>
          <p:cNvGraphicFramePr>
            <a:graphicFrameLocks noGrp="1"/>
          </p:cNvGraphicFramePr>
          <p:nvPr>
            <p:ph idx="1"/>
            <p:extLst>
              <p:ext uri="{D42A27DB-BD31-4B8C-83A1-F6EECF244321}">
                <p14:modId xmlns:p14="http://schemas.microsoft.com/office/powerpoint/2010/main" val="227996377"/>
              </p:ext>
            </p:extLst>
          </p:nvPr>
        </p:nvGraphicFramePr>
        <p:xfrm>
          <a:off x="1199456" y="692696"/>
          <a:ext cx="10729192" cy="61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extBox 1">
            <a:extLst>
              <a:ext uri="{FF2B5EF4-FFF2-40B4-BE49-F238E27FC236}">
                <a16:creationId xmlns="" xmlns:a16="http://schemas.microsoft.com/office/drawing/2014/main" id="{D17B031A-C019-4967-B5DE-16698E69D803}"/>
              </a:ext>
            </a:extLst>
          </p:cNvPr>
          <p:cNvSpPr txBox="1">
            <a:spLocks noChangeArrowheads="1"/>
          </p:cNvSpPr>
          <p:nvPr/>
        </p:nvSpPr>
        <p:spPr bwMode="auto">
          <a:xfrm>
            <a:off x="1587500" y="298450"/>
            <a:ext cx="933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ms-MY" altLang="ms-MY" sz="2800">
                <a:solidFill>
                  <a:srgbClr val="0000FF"/>
                </a:solidFill>
                <a:latin typeface="Segoe UI Semibold" panose="020B0702040204020203" pitchFamily="34" charset="0"/>
                <a:cs typeface="Segoe UI Semibold" panose="020B0702040204020203" pitchFamily="34" charset="0"/>
              </a:rPr>
              <a:t>MOT ORGANISATION CHART</a:t>
            </a:r>
          </a:p>
        </p:txBody>
      </p:sp>
      <p:pic>
        <p:nvPicPr>
          <p:cNvPr id="16388" name="Picture 4">
            <a:extLst>
              <a:ext uri="{FF2B5EF4-FFF2-40B4-BE49-F238E27FC236}">
                <a16:creationId xmlns="" xmlns:a16="http://schemas.microsoft.com/office/drawing/2014/main" id="{75302AFD-8204-4167-842F-F0F8C8305A2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 xmlns:a16="http://schemas.microsoft.com/office/drawing/2014/main" id="{6B0BC41E-3535-4943-8DEB-B5103B7F7E8F}"/>
              </a:ext>
            </a:extLst>
          </p:cNvPr>
          <p:cNvSpPr>
            <a:spLocks noGrp="1"/>
          </p:cNvSpPr>
          <p:nvPr>
            <p:ph type="title"/>
          </p:nvPr>
        </p:nvSpPr>
        <p:spPr>
          <a:xfrm>
            <a:off x="2279650" y="115888"/>
            <a:ext cx="8064500" cy="936625"/>
          </a:xfrm>
        </p:spPr>
        <p:txBody>
          <a:bodyPr/>
          <a:lstStyle/>
          <a:p>
            <a:r>
              <a:rPr lang="en-US" altLang="ms-MY" sz="3200" b="1" dirty="0">
                <a:ln>
                  <a:noFill/>
                </a:ln>
                <a:solidFill>
                  <a:srgbClr val="0000FF"/>
                </a:solidFill>
                <a:latin typeface="Segoe UI Semibold" panose="020B0702040204020203" pitchFamily="34" charset="0"/>
                <a:cs typeface="Segoe UI Semibold" panose="020B0702040204020203" pitchFamily="34" charset="0"/>
              </a:rPr>
              <a:t>AAIB ORGANISATION</a:t>
            </a:r>
            <a:br>
              <a:rPr lang="en-US" altLang="ms-MY" sz="3200" b="1" dirty="0">
                <a:ln>
                  <a:noFill/>
                </a:ln>
                <a:solidFill>
                  <a:srgbClr val="0000FF"/>
                </a:solidFill>
                <a:latin typeface="Segoe UI Semibold" panose="020B0702040204020203" pitchFamily="34" charset="0"/>
                <a:cs typeface="Segoe UI Semibold" panose="020B0702040204020203" pitchFamily="34" charset="0"/>
              </a:rPr>
            </a:br>
            <a:r>
              <a:rPr lang="en-US" altLang="ms-MY" sz="2000" b="1" dirty="0">
                <a:ln>
                  <a:noFill/>
                </a:ln>
                <a:solidFill>
                  <a:srgbClr val="0000FF"/>
                </a:solidFill>
                <a:latin typeface="Segoe UI Semibold" panose="020B0702040204020203" pitchFamily="34" charset="0"/>
                <a:cs typeface="Segoe UI Semibold" panose="020B0702040204020203" pitchFamily="34" charset="0"/>
              </a:rPr>
              <a:t>Established on 28 March 2013</a:t>
            </a:r>
            <a:endParaRPr lang="ms-MY" altLang="en-US" sz="2000">
              <a:ln>
                <a:noFill/>
              </a:ln>
            </a:endParaRPr>
          </a:p>
        </p:txBody>
      </p:sp>
      <p:pic>
        <p:nvPicPr>
          <p:cNvPr id="17412" name="Picture 5">
            <a:extLst>
              <a:ext uri="{FF2B5EF4-FFF2-40B4-BE49-F238E27FC236}">
                <a16:creationId xmlns="" xmlns:a16="http://schemas.microsoft.com/office/drawing/2014/main" id="{742E41DB-D164-41D4-B109-536D5772A5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CBFF2F6B-45D0-43E8-9FBB-293D9C554554}"/>
              </a:ext>
            </a:extLst>
          </p:cNvPr>
          <p:cNvPicPr>
            <a:picLocks noChangeAspect="1"/>
          </p:cNvPicPr>
          <p:nvPr/>
        </p:nvPicPr>
        <p:blipFill>
          <a:blip r:embed="rId3"/>
          <a:stretch>
            <a:fillRect/>
          </a:stretch>
        </p:blipFill>
        <p:spPr>
          <a:xfrm>
            <a:off x="407368" y="1340768"/>
            <a:ext cx="11593288" cy="518457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themeOverride>
</file>

<file path=ppt/theme/themeOverride2.xml><?xml version="1.0" encoding="utf-8"?>
<a:themeOverride xmlns:a="http://schemas.openxmlformats.org/drawingml/2006/main">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otalTime>1194</TotalTime>
  <Words>2674</Words>
  <Application>Microsoft Office PowerPoint</Application>
  <PresentationFormat>Custom</PresentationFormat>
  <Paragraphs>805</Paragraphs>
  <Slides>58</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Parallax</vt:lpstr>
      <vt:lpstr>Chart</vt:lpstr>
      <vt:lpstr>PowerPoint Presentation</vt:lpstr>
      <vt:lpstr>BACKGROUND</vt:lpstr>
      <vt:lpstr>SCOPE OF PRESENTATION</vt:lpstr>
      <vt:lpstr>AAIB LEGISLATION AND PROCEDURES</vt:lpstr>
      <vt:lpstr>DEFINITIONACCIDENT </vt:lpstr>
      <vt:lpstr>DEFINITION OF INCIDENT/SERIOUS INCIDENT</vt:lpstr>
      <vt:lpstr>ROLES AND FUNCTIONS OF AAIB</vt:lpstr>
      <vt:lpstr>PowerPoint Presentation</vt:lpstr>
      <vt:lpstr>AAIB ORGANISATION Established on 28 March 2013</vt:lpstr>
      <vt:lpstr>APPOINTMENT OF INSPECTOR OF AIR ACCIDENT </vt:lpstr>
      <vt:lpstr>MAJOR ACCIDENT</vt:lpstr>
      <vt:lpstr>PowerPoint Presentation</vt:lpstr>
      <vt:lpstr>L TIGATOR</vt:lpstr>
      <vt:lpstr>L TIGATOR</vt:lpstr>
      <vt:lpstr>PowerPoint Presentation</vt:lpstr>
      <vt:lpstr>INVESTIGATION  PHASES</vt:lpstr>
      <vt:lpstr>NOTIFICATION PREPARATIONPHASE </vt:lpstr>
      <vt:lpstr>INVESTIGATION PHASE</vt:lpstr>
      <vt:lpstr>FLIGHT RECORDERS LABORATORY (STRIDE)</vt:lpstr>
      <vt:lpstr>DOCUMENTATION PHASE</vt:lpstr>
      <vt:lpstr>FINAL REPORT FORMAT APPENDIX 1 – ANNEX 13</vt:lpstr>
      <vt:lpstr>PowerPoint Presentation</vt:lpstr>
      <vt:lpstr>OCCURRENCE REPORTING  METHOD AND SAFETY MEASURES </vt:lpstr>
      <vt:lpstr>OCCURRENCES REPORTING</vt:lpstr>
      <vt:lpstr>COMMERCIAL AIRCRAFT DEPARTURES IN MALAYSIA (2010-2017)</vt:lpstr>
      <vt:lpstr>AIR TURN BACK DUE TO TECHNICAL 2015-2017</vt:lpstr>
      <vt:lpstr>TOP SIX MOR’S 2017 : JANUARY – OCTOBER </vt:lpstr>
      <vt:lpstr>NUMBER OF ACCIDENTS IN MALAYSIA FROM 2000 TO 2017</vt:lpstr>
      <vt:lpstr>PowerPoint Presentation</vt:lpstr>
      <vt:lpstr>AIR ACCIDENTS IN 2014 </vt:lpstr>
      <vt:lpstr>AIR ACCIDENTS IN 2014 </vt:lpstr>
      <vt:lpstr>AIR ACCIDENTS IN 2015</vt:lpstr>
      <vt:lpstr>AIR ACCIDENTS IN 2016</vt:lpstr>
      <vt:lpstr>AIR ACCIDENT IN  2016</vt:lpstr>
      <vt:lpstr>AIR ACCIDENTS IN 2017</vt:lpstr>
      <vt:lpstr>Landing at night in heavy rain,ac drifted to right side of centre line undetected by the crew causing runway excursion. </vt:lpstr>
      <vt:lpstr>Enroute TPE to KUL encounter severe turbulent 5 persons injured.</vt:lpstr>
      <vt:lpstr>During cruise, the crew detected moderate airframe vibrations and the No. 1 engine failed. The aircraft was unable to maintain altitude and the crew conducted a return to Perth.</vt:lpstr>
      <vt:lpstr>During take-off, the aircraft struck multiple lapwing plovers which were ingested into the no. 2 engine. The crew reported an engine fire to ATC and diverted the aircraft to Brisbane.</vt:lpstr>
      <vt:lpstr>SERIOUS INCIDENTS IN 2017</vt:lpstr>
      <vt:lpstr>ACCIDENT/SI IN 2018</vt:lpstr>
      <vt:lpstr>ACCIDENT /SI 2018</vt:lpstr>
      <vt:lpstr>PowerPoint Presentation</vt:lpstr>
      <vt:lpstr>CATEGORIES OF ACCIDENTS/SI</vt:lpstr>
      <vt:lpstr>MOST CRITICAL A/SI CATEGORY : 2014-2017</vt:lpstr>
      <vt:lpstr>TOP SEVEN HAZARDS IN 2017</vt:lpstr>
      <vt:lpstr>HAZARDS IDENTIFIED IN 2018</vt:lpstr>
      <vt:lpstr>BSKU PROMOTIONS</vt:lpstr>
      <vt:lpstr>CO-OPERATION</vt:lpstr>
      <vt:lpstr>MOUs</vt:lpstr>
      <vt:lpstr>BSKU SAFETY SEMINAR SEPTEMBER 2017 </vt:lpstr>
      <vt:lpstr>ANNUAL SAFETY BULLETIN</vt:lpstr>
      <vt:lpstr>TRAINING</vt:lpstr>
      <vt:lpstr>BSKU ICAO USOAP-CMA AUDIT  2nd to 12th May 2016</vt:lpstr>
      <vt:lpstr>AUDIT RESULT</vt:lpstr>
      <vt:lpstr>AUDIT CORRECTIVE ACTION PLAN</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 Aina Musa</dc:creator>
  <cp:lastModifiedBy>USER</cp:lastModifiedBy>
  <cp:revision>90</cp:revision>
  <cp:lastPrinted>2018-12-18T04:17:33Z</cp:lastPrinted>
  <dcterms:created xsi:type="dcterms:W3CDTF">2018-11-01T14:35:11Z</dcterms:created>
  <dcterms:modified xsi:type="dcterms:W3CDTF">2018-12-19T11:26:51Z</dcterms:modified>
</cp:coreProperties>
</file>