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2192000" cy="6858000"/>
  <p:notesSz cx="12192000" cy="6858000"/>
  <p:embeddedFontLst>
    <p:embeddedFont>
      <p:font typeface="SVFUTP+Arial-BoldMT"/>
      <p:regular r:id="rId15"/>
    </p:embeddedFont>
    <p:embeddedFont>
      <p:font typeface="ECGDJK+ArialMT"/>
      <p:regular r:id="rId16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font" Target="fonts/font1.fntdata" /><Relationship Id="rId16" Type="http://schemas.openxmlformats.org/officeDocument/2006/relationships/font" Target="fonts/font2.fntdata" /><Relationship Id="rId2" Type="http://schemas.openxmlformats.org/officeDocument/2006/relationships/tableStyles" Target="tableStyles.xml" /><Relationship Id="rId3" Type="http://schemas.openxmlformats.org/officeDocument/2006/relationships/viewProps" Target="viewProps.xml" /><Relationship Id="rId4" Type="http://schemas.openxmlformats.org/officeDocument/2006/relationships/theme" Target="theme/theme1.xml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63258" y="2335751"/>
            <a:ext cx="6651195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TAJUK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BESAR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9815" y="3618101"/>
            <a:ext cx="2138544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Tajuk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Kecil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48334" y="4212331"/>
            <a:ext cx="1312145" cy="31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Nama,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Jawatan,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PTj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820453" y="1376449"/>
            <a:ext cx="4975706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Tajuk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Kecil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05610" y="2724860"/>
            <a:ext cx="862641" cy="3617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Point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1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05610" y="3182060"/>
            <a:ext cx="862641" cy="7791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Point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1</a:t>
            </a:r>
          </a:p>
          <a:p>
            <a:pPr marL="0" marR="0">
              <a:lnSpc>
                <a:spcPts val="2146"/>
              </a:lnSpc>
              <a:spcBef>
                <a:spcPts val="788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Point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905610" y="4096460"/>
            <a:ext cx="862641" cy="85870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Point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1</a:t>
            </a:r>
          </a:p>
          <a:p>
            <a:pPr marL="0" marR="0">
              <a:lnSpc>
                <a:spcPts val="2146"/>
              </a:lnSpc>
              <a:spcBef>
                <a:spcPts val="1414"/>
              </a:spcBef>
              <a:spcAft>
                <a:spcPts val="0"/>
              </a:spcAft>
            </a:pPr>
            <a:r>
              <a:rPr dirty="0" sz="1650">
                <a:solidFill>
                  <a:srgbClr val="ffffff"/>
                </a:solidFill>
                <a:latin typeface="ECGDJK+ArialMT"/>
                <a:cs typeface="ECGDJK+ArialMT"/>
              </a:rPr>
              <a:t>•</a:t>
            </a:r>
            <a:r>
              <a:rPr dirty="0" sz="1650" spc="1214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Point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385039" y="502469"/>
            <a:ext cx="4975707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Tajuk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Kecil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589896" y="1626835"/>
            <a:ext cx="4642366" cy="2017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dirty="0" sz="1600" spc="29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dirty="0" sz="1600" spc="2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dirty="0" sz="1600" spc="29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dirty="0" sz="1600" spc="3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dirty="0" sz="1600" spc="2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2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dirty="0" sz="1600" spc="2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dirty="0" sz="1600" spc="3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dirty="0" sz="1600" spc="1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dirty="0" sz="1600" spc="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dirty="0" sz="1600" spc="1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dirty="0" sz="1600" spc="8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dirty="0" sz="1600" spc="7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dirty="0" sz="1600" spc="7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dirty="0" sz="1600" spc="5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5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dirty="0" sz="1600" spc="6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dirty="0" sz="1600" spc="7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dirty="0" sz="1600" spc="7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dirty="0" sz="1600" spc="6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dirty="0" sz="1600" spc="7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dirty="0" sz="1600" spc="6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dirty="0" sz="1600" spc="19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dirty="0" sz="1600" spc="1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dirty="0" sz="1600" spc="21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20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dirty="0" sz="1600" spc="1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dirty="0" sz="1600" spc="20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dirty="0" sz="1600" spc="21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dirty="0" sz="1600" spc="1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 spc="12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dirty="0" sz="1600" spc="13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1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dirty="0" sz="1600" spc="1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dirty="0" sz="1600" spc="11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1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dirty="0" sz="1600" spc="1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dirty="0" sz="1600" spc="20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dirty="0" sz="1600" spc="1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dirty="0" sz="1600" spc="1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1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dirty="0" sz="1600" spc="18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18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dirty="0" sz="1600" spc="1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dirty="0" sz="1600" spc="18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 spc="1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dirty="0" sz="1600" spc="17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dirty="0" sz="1600" spc="1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dirty="0" sz="1600" spc="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dirty="0" sz="1600" spc="4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dirty="0" sz="1600" spc="5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dirty="0" sz="1600" spc="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delenit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augue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feugait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79265" y="1129998"/>
            <a:ext cx="4975707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Tajuk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Kecil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4121" y="2254364"/>
            <a:ext cx="4642365" cy="2017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dirty="0" sz="1600" spc="29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dirty="0" sz="1600" spc="2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dirty="0" sz="1600" spc="29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dirty="0" sz="1600" spc="3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dirty="0" sz="1600" spc="2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2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dirty="0" sz="1600" spc="2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dirty="0" sz="1600" spc="3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dirty="0" sz="1600" spc="1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dirty="0" sz="1600" spc="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dirty="0" sz="1600" spc="1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dirty="0" sz="1600" spc="8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dirty="0" sz="1600" spc="7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dirty="0" sz="1600" spc="7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dirty="0" sz="1600" spc="5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5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dirty="0" sz="1600" spc="6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dirty="0" sz="1600" spc="7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dirty="0" sz="1600" spc="7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dirty="0" sz="1600" spc="6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dirty="0" sz="1600" spc="7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dirty="0" sz="1600" spc="6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dirty="0" sz="1600" spc="19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dirty="0" sz="1600" spc="1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dirty="0" sz="1600" spc="21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20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dirty="0" sz="1600" spc="1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dirty="0" sz="1600" spc="20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dirty="0" sz="1600" spc="21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dirty="0" sz="1600" spc="1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 spc="12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dirty="0" sz="1600" spc="13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1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dirty="0" sz="1600" spc="1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dirty="0" sz="1600" spc="11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1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dirty="0" sz="1600" spc="1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dirty="0" sz="1600" spc="20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dirty="0" sz="1600" spc="1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dirty="0" sz="1600" spc="1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1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dirty="0" sz="1600" spc="18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18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dirty="0" sz="1600" spc="1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dirty="0" sz="1600" spc="18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 spc="1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dirty="0" sz="1600" spc="17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dirty="0" sz="1600" spc="1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</a:p>
          <a:p>
            <a:pPr marL="0" marR="0">
              <a:lnSpc>
                <a:spcPts val="1919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dirty="0" sz="1600" spc="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dirty="0" sz="1600" spc="4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dirty="0" sz="1600" spc="5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dirty="0" sz="1600" spc="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delenit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augue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feugait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8306" y="4754372"/>
            <a:ext cx="5426616" cy="798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dirty="0" sz="1600" spc="16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dirty="0" sz="1600" spc="15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dirty="0" sz="1600" spc="15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dirty="0" sz="1600" spc="16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dirty="0" sz="1600" spc="15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15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dirty="0" sz="1600" spc="15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dirty="0" sz="1600" spc="16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dirty="0" sz="1600" spc="16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dirty="0" sz="1600" spc="15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dirty="0" sz="1600" spc="35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dirty="0" sz="1600" spc="35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dirty="0" sz="1600" spc="35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dirty="0" sz="1600" spc="3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dirty="0" sz="1600" spc="35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dirty="0" sz="1600" spc="3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34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dirty="0" sz="1600" spc="35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34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dirty="0" sz="1600" spc="36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dirty="0" sz="1600" spc="35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74207" y="4725227"/>
            <a:ext cx="2832014" cy="60563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468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SVFUTP+Arial-BoldMT"/>
                <a:cs typeface="SVFUTP+Arial-BoldMT"/>
              </a:rPr>
              <a:t>Tajuk</a:t>
            </a:r>
            <a:r>
              <a:rPr dirty="0" sz="40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4000" b="1">
                <a:solidFill>
                  <a:srgbClr val="ffffff"/>
                </a:solidFill>
                <a:latin typeface="SVFUTP+Arial-BoldMT"/>
                <a:cs typeface="SVFUTP+Arial-BoldMT"/>
              </a:rPr>
              <a:t>Kecil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956339" y="5413964"/>
            <a:ext cx="6291567" cy="7983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dirty="0" sz="1600" spc="32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dirty="0" sz="1600" spc="32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dirty="0" sz="1600" spc="3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dirty="0" sz="1600" spc="33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dirty="0" sz="1600" spc="32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3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dirty="0" sz="1600" spc="3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dirty="0" sz="1600" spc="33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dirty="0" sz="1600" spc="33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dirty="0" sz="1600" spc="32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dirty="0" sz="1600" spc="3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dirty="0" sz="1600" spc="33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dirty="0" sz="1600" spc="2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dirty="0" sz="1600" spc="2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dirty="0" sz="1600" spc="2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dirty="0" sz="1600" spc="21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21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dirty="0" sz="1600" spc="2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21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dirty="0" sz="1600" spc="23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dirty="0" sz="1600" spc="2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dirty="0" sz="1600" spc="2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dirty="0" sz="1600" spc="2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20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dirty="0" sz="1600" spc="21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dirty="0" sz="1600" spc="22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46499" y="1626835"/>
            <a:ext cx="9886083" cy="201753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MASUKKAN</a:t>
            </a:r>
            <a:r>
              <a:rPr dirty="0" sz="1600" spc="3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TEXT</a:t>
            </a:r>
            <a:r>
              <a:rPr dirty="0" sz="1600" spc="3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DISINI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-Lorem</a:t>
            </a:r>
            <a:r>
              <a:rPr dirty="0" sz="1600" spc="3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dirty="0" sz="1600" spc="3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dirty="0" sz="1600" spc="4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dirty="0" sz="1600" spc="3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dirty="0" sz="1600" spc="4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dirty="0" sz="1600" spc="4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dirty="0" sz="1600" spc="5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dirty="0" sz="1600" spc="3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dirty="0" sz="1600" spc="4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dirty="0" sz="1600" spc="3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dirty="0" sz="1600" spc="3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dirty="0" sz="1600" spc="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dirty="0" sz="1600" spc="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dirty="0" sz="1600" spc="3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3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dirty="0" sz="1600" spc="4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dirty="0" sz="1600" spc="3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 spc="4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3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dirty="0" sz="1600" spc="10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10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11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dirty="0" sz="1600" spc="12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11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dirty="0" sz="1600" spc="11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  <a:r>
              <a:rPr dirty="0" sz="1600" spc="10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dirty="0" sz="1600" spc="13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dirty="0" sz="1600" spc="1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dirty="0" sz="1600" spc="1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1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dirty="0" sz="1600" spc="11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10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dirty="0" sz="1600" spc="11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dirty="0" sz="1600" spc="11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 spc="12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dirty="0" sz="1600" spc="10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dirty="0" sz="1600" spc="11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  <a:r>
              <a:rPr dirty="0" sz="1600" spc="10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dirty="0" sz="1600" spc="1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1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dirty="0" sz="1600" spc="12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1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dirty="0" sz="1600" spc="10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dirty="0" sz="1600" spc="9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dirty="0" sz="1600" spc="1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delenit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augue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feugait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facilisi.</a:t>
            </a:r>
          </a:p>
          <a:p>
            <a:pPr marL="91440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Lorem</a:t>
            </a:r>
            <a:r>
              <a:rPr dirty="0" sz="1600" spc="5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ipsum</a:t>
            </a:r>
            <a:r>
              <a:rPr dirty="0" sz="1600" spc="4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4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sit</a:t>
            </a:r>
            <a:r>
              <a:rPr dirty="0" sz="1600" spc="4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amet,</a:t>
            </a:r>
            <a:r>
              <a:rPr dirty="0" sz="1600" spc="5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consectetuer</a:t>
            </a:r>
            <a:r>
              <a:rPr dirty="0" sz="1600" spc="5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adipiscing</a:t>
            </a:r>
            <a:r>
              <a:rPr dirty="0" sz="1600" spc="4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elit,</a:t>
            </a:r>
            <a:r>
              <a:rPr dirty="0" sz="1600" spc="4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sed</a:t>
            </a:r>
            <a:r>
              <a:rPr dirty="0" sz="1600" spc="6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diam</a:t>
            </a:r>
            <a:r>
              <a:rPr dirty="0" sz="1600" spc="5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nonummy</a:t>
            </a:r>
            <a:r>
              <a:rPr dirty="0" sz="1600" spc="6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nibh</a:t>
            </a:r>
            <a:r>
              <a:rPr dirty="0" sz="1600" spc="4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euismod</a:t>
            </a:r>
            <a:r>
              <a:rPr dirty="0" sz="1600" spc="5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tincidunt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laoreet</a:t>
            </a:r>
            <a:r>
              <a:rPr dirty="0" sz="1600" spc="5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4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magna</a:t>
            </a:r>
            <a:r>
              <a:rPr dirty="0" sz="1600" spc="7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aliquam</a:t>
            </a:r>
            <a:r>
              <a:rPr dirty="0" sz="1600" spc="5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erat</a:t>
            </a:r>
            <a:r>
              <a:rPr dirty="0" sz="1600" spc="5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volutpat.</a:t>
            </a:r>
          </a:p>
          <a:p>
            <a:pPr marL="0" marR="0">
              <a:lnSpc>
                <a:spcPts val="1920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1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wisi</a:t>
            </a:r>
            <a:r>
              <a:rPr dirty="0" sz="1600" spc="1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enim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ad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minim</a:t>
            </a:r>
            <a:r>
              <a:rPr dirty="0" sz="1600" spc="1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veniam,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quis</a:t>
            </a:r>
            <a:r>
              <a:rPr dirty="0" sz="1600" spc="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nostrud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exerci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tation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ullamcorper</a:t>
            </a:r>
            <a:r>
              <a:rPr dirty="0" sz="1600" spc="1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suscipit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lobortis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nisl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ut</a:t>
            </a:r>
            <a:r>
              <a:rPr dirty="0" sz="1600" spc="1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aliquip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ex</a:t>
            </a:r>
            <a:r>
              <a:rPr dirty="0" sz="1600" spc="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ea</a:t>
            </a:r>
            <a:r>
              <a:rPr dirty="0" sz="1600" spc="2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commodo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consequat.</a:t>
            </a:r>
            <a:r>
              <a:rPr dirty="0" sz="1600" spc="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 spc="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autem</a:t>
            </a:r>
            <a:r>
              <a:rPr dirty="0" sz="1600" spc="28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2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eum</a:t>
            </a:r>
            <a:r>
              <a:rPr dirty="0" sz="1600" spc="2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iriure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</a:t>
            </a:r>
            <a:r>
              <a:rPr dirty="0" sz="1600" spc="1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</a:p>
          <a:p>
            <a:pPr marL="0" marR="0">
              <a:lnSpc>
                <a:spcPts val="1920"/>
              </a:lnSpc>
              <a:spcBef>
                <a:spcPts val="5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hendrerit</a:t>
            </a:r>
            <a:r>
              <a:rPr dirty="0" sz="1600" spc="94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in</a:t>
            </a:r>
            <a:r>
              <a:rPr dirty="0" sz="1600" spc="8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vulputate</a:t>
            </a:r>
            <a:r>
              <a:rPr dirty="0" sz="1600" spc="8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velit</a:t>
            </a:r>
            <a:r>
              <a:rPr dirty="0" sz="1600" spc="7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esse</a:t>
            </a:r>
            <a:r>
              <a:rPr dirty="0" sz="1600" spc="10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molestie</a:t>
            </a:r>
            <a:r>
              <a:rPr dirty="0" sz="1600" spc="9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consequat,</a:t>
            </a:r>
            <a:r>
              <a:rPr dirty="0" sz="1600" spc="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vel</a:t>
            </a:r>
            <a:r>
              <a:rPr dirty="0" sz="1600" spc="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illum</a:t>
            </a:r>
            <a:r>
              <a:rPr dirty="0" sz="1600" spc="81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 spc="8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eu</a:t>
            </a:r>
            <a:r>
              <a:rPr dirty="0" sz="1600" spc="8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feugiat</a:t>
            </a:r>
            <a:r>
              <a:rPr dirty="0" sz="1600" spc="87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 spc="92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facilisis</a:t>
            </a:r>
            <a:r>
              <a:rPr dirty="0" sz="1600" spc="7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at</a:t>
            </a:r>
            <a:r>
              <a:rPr dirty="0" sz="1600" spc="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vero</a:t>
            </a:r>
            <a:r>
              <a:rPr dirty="0" sz="1600" spc="7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eros</a:t>
            </a:r>
            <a:r>
              <a:rPr dirty="0" sz="1600" spc="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accumsan</a:t>
            </a:r>
            <a:r>
              <a:rPr dirty="0" sz="1600" spc="93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et</a:t>
            </a:r>
            <a:r>
              <a:rPr dirty="0" sz="1600" spc="8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iusto</a:t>
            </a:r>
            <a:r>
              <a:rPr dirty="0" sz="1600" spc="76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odio</a:t>
            </a:r>
            <a:r>
              <a:rPr dirty="0" sz="1600" spc="6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dignissim</a:t>
            </a:r>
            <a:r>
              <a:rPr dirty="0" sz="1600" spc="9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qui</a:t>
            </a:r>
            <a:r>
              <a:rPr dirty="0" sz="1600" spc="75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blandit</a:t>
            </a:r>
            <a:r>
              <a:rPr dirty="0" sz="1600" spc="89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praesent</a:t>
            </a:r>
          </a:p>
          <a:p>
            <a:pPr marL="0" marR="0">
              <a:lnSpc>
                <a:spcPts val="1919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luptatum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zzril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delenit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augue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duis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dolore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te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feugait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nulla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facilisi.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643532" y="2043363"/>
            <a:ext cx="11119853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TAJUK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BESAR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-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Raleway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66689" y="3221580"/>
            <a:ext cx="4057091" cy="492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575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Tajuk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Kecil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-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 </a:t>
            </a:r>
            <a:r>
              <a:rPr dirty="0" sz="3200">
                <a:solidFill>
                  <a:srgbClr val="ffffff"/>
                </a:solidFill>
                <a:latin typeface="ECGDJK+ArialMT"/>
                <a:cs typeface="ECGDJK+ArialMT"/>
              </a:rPr>
              <a:t>Raleway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212554" y="4008436"/>
            <a:ext cx="1917777" cy="310653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46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Nama,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Jawatan,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PTj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-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 </a:t>
            </a:r>
            <a:r>
              <a:rPr dirty="0" sz="1600">
                <a:solidFill>
                  <a:srgbClr val="ffffff"/>
                </a:solidFill>
                <a:latin typeface="DaunPenh"/>
                <a:cs typeface="DaunPenh"/>
              </a:rPr>
              <a:t>Poppins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390770" y="2935915"/>
            <a:ext cx="5891027" cy="105965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8043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Terima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 </a:t>
            </a:r>
            <a:r>
              <a:rPr dirty="0" sz="7200" b="1">
                <a:solidFill>
                  <a:srgbClr val="ffffff"/>
                </a:solidFill>
                <a:latin typeface="SVFUTP+Arial-BoldMT"/>
                <a:cs typeface="SVFUTP+Arial-BoldMT"/>
              </a:rPr>
              <a:t>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cp:revision>1</cp:revision>
  <dcterms:modified xsi:type="dcterms:W3CDTF">2023-08-09T04:25:19-05:00</dcterms:modified>
</cp:coreProperties>
</file>