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0C747-9636-4959-8F95-201DEB603B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CADCA8-2BF4-4F44-93EB-A326EA9E6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D6FB2-B02C-420E-8596-85A42DFDF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CB77-E7E0-4AE4-B0ED-859B6B6C58C2}" type="datetimeFigureOut">
              <a:rPr lang="en-MY" smtClean="0"/>
              <a:t>14/10/2025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ACB5F-295A-433D-9928-CEBCA660C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70E37-2AB4-4625-80D8-6FA84475C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F479-536E-4153-8F68-EE8C72861E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48681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867F3-8CAA-4678-A0F7-8FD8ACB60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74C5F-7969-4BEA-B340-8E9814743D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81D9B-3A76-4664-BD3B-08C2B65A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CB77-E7E0-4AE4-B0ED-859B6B6C58C2}" type="datetimeFigureOut">
              <a:rPr lang="en-MY" smtClean="0"/>
              <a:t>14/10/2025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401B8-0D5E-457D-BFD8-281BF347D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E670C-7FA7-441D-9D32-DE2B599C6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F479-536E-4153-8F68-EE8C72861E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27065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500C43-4A36-4CF2-AC0F-A8D178A920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CD0559-BDA1-4A01-A8AD-372276DE3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C07D2-411F-46D1-AACA-2A2C724BA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CB77-E7E0-4AE4-B0ED-859B6B6C58C2}" type="datetimeFigureOut">
              <a:rPr lang="en-MY" smtClean="0"/>
              <a:t>14/10/2025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D88F2-FC9D-44AD-B31C-1FEB7240A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68CF1-D7D8-484D-8417-B669CBEC9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F479-536E-4153-8F68-EE8C72861E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6159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41101-857F-4AE7-9FE9-A4AD2CE09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B7D00-B21E-445D-94C7-CCE34500D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F999F-02F8-49C7-A440-54E1A109F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CB77-E7E0-4AE4-B0ED-859B6B6C58C2}" type="datetimeFigureOut">
              <a:rPr lang="en-MY" smtClean="0"/>
              <a:t>14/10/2025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BD46D-2A75-4C1D-A0C8-4F5099C5E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32CAA-7C08-4DE0-AA86-0DE8DD615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F479-536E-4153-8F68-EE8C72861E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8122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EB91D-9019-44E8-87B6-980542CBA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37EBF-4893-4590-9BCB-DF2C48526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A865F-2B9E-4A7D-A617-D26BCF3A2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CB77-E7E0-4AE4-B0ED-859B6B6C58C2}" type="datetimeFigureOut">
              <a:rPr lang="en-MY" smtClean="0"/>
              <a:t>14/10/2025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2C6C5-E2D7-4B17-8962-85C88B1E1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69052-C56A-4CC9-A6C4-75E5D8D3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F479-536E-4153-8F68-EE8C72861E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471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51BF3-4EB5-415D-84C1-CBAFE41EB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60605-E632-4553-B580-7816DDE2C2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A369C-787C-4AB6-9129-F23E993F7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DCEFC-CE32-48D2-8057-69AEEB50F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CB77-E7E0-4AE4-B0ED-859B6B6C58C2}" type="datetimeFigureOut">
              <a:rPr lang="en-MY" smtClean="0"/>
              <a:t>14/10/2025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FDAB2-EE54-4BDF-B546-21311A762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2DAA5-7C44-455A-B0B7-9D7FAE7B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F479-536E-4153-8F68-EE8C72861E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2133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AD2E3-E885-4551-83CE-8EFF88BB1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5E5BC-5A68-4AAC-82A5-F731AAC5C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2711DD-1900-49F1-BF9B-8AA67AE1B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C6CAF-B3CA-4487-A444-93478F6AE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039DDA-D0B9-4203-8531-EA18B6F9E7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28451B-F8F7-4BA4-8938-A2704D36D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CB77-E7E0-4AE4-B0ED-859B6B6C58C2}" type="datetimeFigureOut">
              <a:rPr lang="en-MY" smtClean="0"/>
              <a:t>14/10/2025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9BA0D4-ABC1-4889-BE21-3F3DEECC6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A3BE8A-87A0-4160-A8F6-6DB5FE480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F479-536E-4153-8F68-EE8C72861E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0322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3C9C5-6476-4909-A128-1F6D99B69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3EEBD0-A838-4114-A789-6AC51B8F0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CB77-E7E0-4AE4-B0ED-859B6B6C58C2}" type="datetimeFigureOut">
              <a:rPr lang="en-MY" smtClean="0"/>
              <a:t>14/10/2025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329E9B-D99D-407F-83EA-FBD196D56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E5FE49-02F9-4834-B12D-7ABE7875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F479-536E-4153-8F68-EE8C72861E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9511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7F544A-279B-400E-A3A8-C10C6AD3E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CB77-E7E0-4AE4-B0ED-859B6B6C58C2}" type="datetimeFigureOut">
              <a:rPr lang="en-MY" smtClean="0"/>
              <a:t>14/10/2025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61F58-1179-49A0-A105-4B1347FFD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0AADA-CA39-4731-A2C2-7C0EF226B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F479-536E-4153-8F68-EE8C72861E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8613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5CA5C-6583-422D-BA7F-18B0B982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24072-C26A-4A69-BB52-453EC2E85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F2C80-0D87-4B12-AE36-3E36BE486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61A13A-215E-4B48-A542-2ABC22F81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CB77-E7E0-4AE4-B0ED-859B6B6C58C2}" type="datetimeFigureOut">
              <a:rPr lang="en-MY" smtClean="0"/>
              <a:t>14/10/2025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098F4-46A3-43E8-8E92-674821A9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7DA206-3123-4512-AFDC-F8DD79870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F479-536E-4153-8F68-EE8C72861E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81714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84D79-EA36-45E7-8B5D-8F2505895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CD1334-D4F4-4F61-AE16-76AD787D67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E2A29-E212-4753-836C-40F623F4A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E2859E-3148-4E1C-BED2-D4AF0290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5CB77-E7E0-4AE4-B0ED-859B6B6C58C2}" type="datetimeFigureOut">
              <a:rPr lang="en-MY" smtClean="0"/>
              <a:t>14/10/2025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74980-992D-464D-9169-D14843D10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17501-25DC-4095-B5AB-48E3A2B0C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F479-536E-4153-8F68-EE8C72861E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7869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A9A294-FACF-4E28-AE66-3A967BFFB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4FC12-5960-4AD2-9DB6-CC0EFDEB9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5A128-B519-4C9B-9BB1-ABEEAFC6B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5CB77-E7E0-4AE4-B0ED-859B6B6C58C2}" type="datetimeFigureOut">
              <a:rPr lang="en-MY" smtClean="0"/>
              <a:t>14/10/2025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6A379-7BAA-4534-97D1-F8F878969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61A23-5230-4457-BE11-8923130B6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9F479-536E-4153-8F68-EE8C72861E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0229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6953A4-712C-4476-998F-C89D48FD8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BD83235A-B6B1-4508-AD1E-590522A851B4}"/>
              </a:ext>
            </a:extLst>
          </p:cNvPr>
          <p:cNvSpPr txBox="1"/>
          <p:nvPr/>
        </p:nvSpPr>
        <p:spPr>
          <a:xfrm>
            <a:off x="4883093" y="2369344"/>
            <a:ext cx="6651195" cy="1059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043"/>
              </a:lnSpc>
              <a:spcBef>
                <a:spcPts val="0"/>
              </a:spcBef>
              <a:spcAft>
                <a:spcPts val="0"/>
              </a:spcAft>
            </a:pPr>
            <a:r>
              <a:rPr sz="7200" b="1" dirty="0">
                <a:solidFill>
                  <a:srgbClr val="FFFFFF"/>
                </a:solidFill>
                <a:latin typeface="SVFUTP+Arial-BoldMT"/>
                <a:cs typeface="SVFUTP+Arial-BoldMT"/>
              </a:rPr>
              <a:t>TAJUK BESAR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EDB501A7-97EE-477B-9092-B7EE7815FA30}"/>
              </a:ext>
            </a:extLst>
          </p:cNvPr>
          <p:cNvSpPr txBox="1"/>
          <p:nvPr/>
        </p:nvSpPr>
        <p:spPr>
          <a:xfrm>
            <a:off x="4883093" y="3429000"/>
            <a:ext cx="2138544" cy="492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FFFFFF"/>
                </a:solidFill>
                <a:latin typeface="ECGDJK+ArialMT"/>
                <a:cs typeface="ECGDJK+ArialMT"/>
              </a:rPr>
              <a:t>Tajuk Kecil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9100D7DE-9012-476A-A41E-A85A12C54EB4}"/>
              </a:ext>
            </a:extLst>
          </p:cNvPr>
          <p:cNvSpPr txBox="1"/>
          <p:nvPr/>
        </p:nvSpPr>
        <p:spPr>
          <a:xfrm>
            <a:off x="4883093" y="4005300"/>
            <a:ext cx="1312145" cy="3106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Nama, Jawatan, PTj</a:t>
            </a:r>
          </a:p>
        </p:txBody>
      </p:sp>
    </p:spTree>
    <p:extLst>
      <p:ext uri="{BB962C8B-B14F-4D97-AF65-F5344CB8AC3E}">
        <p14:creationId xmlns:p14="http://schemas.microsoft.com/office/powerpoint/2010/main" val="411906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9701E-EBCE-4844-AC28-3EAA67DD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41F109-E738-45EB-B96F-E85C65A00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E6E3F74D-AC69-4FBA-849D-C4AB7AC56B5A}"/>
              </a:ext>
            </a:extLst>
          </p:cNvPr>
          <p:cNvSpPr txBox="1"/>
          <p:nvPr/>
        </p:nvSpPr>
        <p:spPr>
          <a:xfrm>
            <a:off x="1820453" y="1376449"/>
            <a:ext cx="4975706" cy="1059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043"/>
              </a:lnSpc>
              <a:spcBef>
                <a:spcPts val="0"/>
              </a:spcBef>
              <a:spcAft>
                <a:spcPts val="0"/>
              </a:spcAft>
            </a:pPr>
            <a:r>
              <a:rPr sz="7200" b="1" dirty="0">
                <a:solidFill>
                  <a:srgbClr val="FFFFFF"/>
                </a:solidFill>
                <a:latin typeface="SVFUTP+Arial-BoldMT"/>
                <a:cs typeface="SVFUTP+Arial-BoldMT"/>
              </a:rPr>
              <a:t>Tajuk Kecil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3BA1C17C-A278-47C3-A551-CF6FCAB55624}"/>
              </a:ext>
            </a:extLst>
          </p:cNvPr>
          <p:cNvSpPr txBox="1"/>
          <p:nvPr/>
        </p:nvSpPr>
        <p:spPr>
          <a:xfrm>
            <a:off x="1905610" y="2724860"/>
            <a:ext cx="862641" cy="361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6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FFFFFF"/>
                </a:solidFill>
                <a:latin typeface="ECGDJK+ArialMT"/>
                <a:cs typeface="ECGDJK+ArialMT"/>
              </a:rPr>
              <a:t>•</a:t>
            </a:r>
            <a:r>
              <a:rPr sz="1650" spc="1214" dirty="0">
                <a:solidFill>
                  <a:srgbClr val="FFFFFF"/>
                </a:solidFill>
                <a:latin typeface="ECGDJK+ArialMT"/>
                <a:cs typeface="ECGDJ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Point 1</a:t>
            </a: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59D9A461-7014-4CA3-843F-4EE8B1097E95}"/>
              </a:ext>
            </a:extLst>
          </p:cNvPr>
          <p:cNvSpPr txBox="1"/>
          <p:nvPr/>
        </p:nvSpPr>
        <p:spPr>
          <a:xfrm>
            <a:off x="1905610" y="3182060"/>
            <a:ext cx="862641" cy="779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6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FFFFFF"/>
                </a:solidFill>
                <a:latin typeface="ECGDJK+ArialMT"/>
                <a:cs typeface="ECGDJK+ArialMT"/>
              </a:rPr>
              <a:t>•</a:t>
            </a:r>
            <a:r>
              <a:rPr sz="1650" spc="1214" dirty="0">
                <a:solidFill>
                  <a:srgbClr val="FFFFFF"/>
                </a:solidFill>
                <a:latin typeface="ECGDJK+ArialMT"/>
                <a:cs typeface="ECGDJ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Point 1</a:t>
            </a:r>
          </a:p>
          <a:p>
            <a:pPr marL="0" marR="0">
              <a:lnSpc>
                <a:spcPts val="2146"/>
              </a:lnSpc>
              <a:spcBef>
                <a:spcPts val="788"/>
              </a:spcBef>
              <a:spcAft>
                <a:spcPts val="0"/>
              </a:spcAft>
            </a:pPr>
            <a:r>
              <a:rPr sz="1650" dirty="0">
                <a:solidFill>
                  <a:srgbClr val="FFFFFF"/>
                </a:solidFill>
                <a:latin typeface="ECGDJK+ArialMT"/>
                <a:cs typeface="ECGDJK+ArialMT"/>
              </a:rPr>
              <a:t>•</a:t>
            </a:r>
            <a:r>
              <a:rPr sz="1650" spc="1214" dirty="0">
                <a:solidFill>
                  <a:srgbClr val="FFFFFF"/>
                </a:solidFill>
                <a:latin typeface="ECGDJK+ArialMT"/>
                <a:cs typeface="ECGDJ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Point 1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66A070F-4FE4-45A5-AD8C-3ACC07F6E52A}"/>
              </a:ext>
            </a:extLst>
          </p:cNvPr>
          <p:cNvSpPr txBox="1"/>
          <p:nvPr/>
        </p:nvSpPr>
        <p:spPr>
          <a:xfrm>
            <a:off x="1905610" y="4096460"/>
            <a:ext cx="862641" cy="8587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6"/>
              </a:lnSpc>
              <a:spcBef>
                <a:spcPts val="0"/>
              </a:spcBef>
              <a:spcAft>
                <a:spcPts val="0"/>
              </a:spcAft>
            </a:pPr>
            <a:r>
              <a:rPr sz="1650" dirty="0">
                <a:solidFill>
                  <a:srgbClr val="FFFFFF"/>
                </a:solidFill>
                <a:latin typeface="ECGDJK+ArialMT"/>
                <a:cs typeface="ECGDJK+ArialMT"/>
              </a:rPr>
              <a:t>•</a:t>
            </a:r>
            <a:r>
              <a:rPr sz="1650" spc="1214" dirty="0">
                <a:solidFill>
                  <a:srgbClr val="FFFFFF"/>
                </a:solidFill>
                <a:latin typeface="ECGDJK+ArialMT"/>
                <a:cs typeface="ECGDJ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Point 1</a:t>
            </a:r>
          </a:p>
          <a:p>
            <a:pPr marL="0" marR="0">
              <a:lnSpc>
                <a:spcPts val="2146"/>
              </a:lnSpc>
              <a:spcBef>
                <a:spcPts val="1414"/>
              </a:spcBef>
              <a:spcAft>
                <a:spcPts val="0"/>
              </a:spcAft>
            </a:pPr>
            <a:r>
              <a:rPr sz="1650" dirty="0">
                <a:solidFill>
                  <a:srgbClr val="FFFFFF"/>
                </a:solidFill>
                <a:latin typeface="ECGDJK+ArialMT"/>
                <a:cs typeface="ECGDJK+ArialMT"/>
              </a:rPr>
              <a:t>•</a:t>
            </a:r>
            <a:r>
              <a:rPr sz="1650" spc="1214" dirty="0">
                <a:solidFill>
                  <a:srgbClr val="FFFFFF"/>
                </a:solidFill>
                <a:latin typeface="ECGDJK+ArialMT"/>
                <a:cs typeface="ECGDJK+ArialMT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Point 1</a:t>
            </a:r>
          </a:p>
        </p:txBody>
      </p:sp>
    </p:spTree>
    <p:extLst>
      <p:ext uri="{BB962C8B-B14F-4D97-AF65-F5344CB8AC3E}">
        <p14:creationId xmlns:p14="http://schemas.microsoft.com/office/powerpoint/2010/main" val="465480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9701E-EBCE-4844-AC28-3EAA67DD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41F109-E738-45EB-B96F-E85C65A00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D370661A-BBCA-4ED8-89C7-5F6957DC3223}"/>
              </a:ext>
            </a:extLst>
          </p:cNvPr>
          <p:cNvSpPr txBox="1"/>
          <p:nvPr/>
        </p:nvSpPr>
        <p:spPr>
          <a:xfrm>
            <a:off x="6223674" y="1525985"/>
            <a:ext cx="4975707" cy="1059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043"/>
              </a:lnSpc>
              <a:spcBef>
                <a:spcPts val="0"/>
              </a:spcBef>
              <a:spcAft>
                <a:spcPts val="0"/>
              </a:spcAft>
            </a:pPr>
            <a:r>
              <a:rPr sz="7200" b="1" dirty="0">
                <a:solidFill>
                  <a:srgbClr val="FFFFFF"/>
                </a:solidFill>
                <a:latin typeface="SVFUTP+Arial-BoldMT"/>
                <a:cs typeface="SVFUTP+Arial-BoldMT"/>
              </a:rPr>
              <a:t>Tajuk Kecil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53B65542-DCEA-4985-A556-F16ACC3FBF4A}"/>
              </a:ext>
            </a:extLst>
          </p:cNvPr>
          <p:cNvSpPr txBox="1"/>
          <p:nvPr/>
        </p:nvSpPr>
        <p:spPr>
          <a:xfrm>
            <a:off x="6428531" y="2650351"/>
            <a:ext cx="4642366" cy="2017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MASUKKAN</a:t>
            </a:r>
            <a:r>
              <a:rPr sz="1600" spc="296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TEXT</a:t>
            </a:r>
            <a:r>
              <a:rPr sz="1600" spc="29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DISINI</a:t>
            </a:r>
            <a:r>
              <a:rPr sz="1600" spc="29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-Lorem</a:t>
            </a:r>
            <a:r>
              <a:rPr sz="1600" spc="300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ipsum</a:t>
            </a:r>
            <a:r>
              <a:rPr sz="1600" spc="29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dolor</a:t>
            </a:r>
            <a:r>
              <a:rPr sz="1600" spc="286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sit</a:t>
            </a:r>
            <a:r>
              <a:rPr sz="1600" spc="29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amet,</a:t>
            </a:r>
            <a:r>
              <a:rPr sz="1600" spc="300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consectetuer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adipiscing</a:t>
            </a:r>
            <a:r>
              <a:rPr sz="1600" spc="1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elit,</a:t>
            </a:r>
            <a:r>
              <a:rPr sz="1600" spc="1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sed</a:t>
            </a:r>
            <a:r>
              <a:rPr sz="1600" spc="3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diam</a:t>
            </a:r>
            <a:r>
              <a:rPr sz="1600" spc="2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nonummy</a:t>
            </a:r>
            <a:r>
              <a:rPr sz="1600" spc="2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nibh</a:t>
            </a:r>
            <a:r>
              <a:rPr sz="1600" spc="1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euismod</a:t>
            </a:r>
            <a:r>
              <a:rPr sz="1600" spc="2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tincidunt</a:t>
            </a:r>
            <a:r>
              <a:rPr sz="1600" spc="1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ut</a:t>
            </a:r>
            <a:r>
              <a:rPr sz="1600" spc="1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laoreet</a:t>
            </a:r>
            <a:r>
              <a:rPr sz="1600" spc="2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dolore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magna</a:t>
            </a:r>
            <a:r>
              <a:rPr sz="1600" spc="8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aliquam</a:t>
            </a:r>
            <a:r>
              <a:rPr sz="1600" spc="7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erat</a:t>
            </a:r>
            <a:r>
              <a:rPr sz="1600" spc="7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volutpat.</a:t>
            </a:r>
            <a:r>
              <a:rPr sz="1600" spc="5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Ut</a:t>
            </a:r>
            <a:r>
              <a:rPr sz="1600" spc="5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wisi</a:t>
            </a:r>
            <a:r>
              <a:rPr sz="1600" spc="6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enim</a:t>
            </a:r>
            <a:r>
              <a:rPr sz="1600" spc="7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ad</a:t>
            </a:r>
            <a:r>
              <a:rPr sz="1600" spc="7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minim</a:t>
            </a:r>
            <a:r>
              <a:rPr sz="1600" spc="6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veniam,</a:t>
            </a:r>
            <a:r>
              <a:rPr sz="1600" spc="7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quis</a:t>
            </a:r>
            <a:r>
              <a:rPr sz="1600" spc="6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nostrud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exerci</a:t>
            </a:r>
            <a:r>
              <a:rPr sz="1600" spc="20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tation</a:t>
            </a:r>
            <a:r>
              <a:rPr sz="1600" spc="20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ullamcorper</a:t>
            </a:r>
            <a:r>
              <a:rPr sz="1600" spc="20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suscipit</a:t>
            </a:r>
            <a:r>
              <a:rPr sz="1600" spc="19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lobortis</a:t>
            </a:r>
            <a:r>
              <a:rPr sz="1600" spc="19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nisl</a:t>
            </a:r>
            <a:r>
              <a:rPr sz="1600" spc="21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ut</a:t>
            </a:r>
            <a:r>
              <a:rPr sz="1600" spc="20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aliquip</a:t>
            </a:r>
            <a:r>
              <a:rPr sz="1600" spc="19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ex</a:t>
            </a:r>
            <a:r>
              <a:rPr sz="1600" spc="20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ea</a:t>
            </a:r>
            <a:r>
              <a:rPr sz="1600" spc="21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commodo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consequat.</a:t>
            </a:r>
            <a:r>
              <a:rPr sz="1600" spc="12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Duis</a:t>
            </a:r>
            <a:r>
              <a:rPr sz="1600" spc="126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autem</a:t>
            </a:r>
            <a:r>
              <a:rPr sz="1600" spc="13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vel</a:t>
            </a:r>
            <a:r>
              <a:rPr sz="1600" spc="12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eum</a:t>
            </a:r>
            <a:r>
              <a:rPr sz="1600" spc="12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iriure</a:t>
            </a:r>
            <a:r>
              <a:rPr sz="1600" spc="11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dolor</a:t>
            </a:r>
            <a:r>
              <a:rPr sz="1600" spc="11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in</a:t>
            </a:r>
            <a:r>
              <a:rPr sz="1600" spc="12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hendrerit</a:t>
            </a:r>
            <a:r>
              <a:rPr sz="1600" spc="13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in</a:t>
            </a:r>
            <a:r>
              <a:rPr sz="1600" spc="12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vulputate</a:t>
            </a:r>
            <a:r>
              <a:rPr sz="1600" spc="12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velit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esse</a:t>
            </a:r>
            <a:r>
              <a:rPr sz="1600" spc="20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molestie</a:t>
            </a:r>
            <a:r>
              <a:rPr sz="1600" spc="19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consequat,</a:t>
            </a:r>
            <a:r>
              <a:rPr sz="1600" spc="18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vel</a:t>
            </a:r>
            <a:r>
              <a:rPr sz="1600" spc="18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illum</a:t>
            </a:r>
            <a:r>
              <a:rPr sz="1600" spc="18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dolore</a:t>
            </a:r>
            <a:r>
              <a:rPr sz="1600" spc="180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eu</a:t>
            </a:r>
            <a:r>
              <a:rPr sz="1600" spc="186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feugiat</a:t>
            </a:r>
            <a:r>
              <a:rPr sz="1600" spc="18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nulla</a:t>
            </a:r>
            <a:r>
              <a:rPr sz="1600" spc="19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facilisis</a:t>
            </a:r>
            <a:r>
              <a:rPr sz="1600" spc="17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at</a:t>
            </a:r>
            <a:r>
              <a:rPr sz="1600" spc="18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vero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eros</a:t>
            </a:r>
            <a:r>
              <a:rPr sz="1600" spc="3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et</a:t>
            </a:r>
            <a:r>
              <a:rPr sz="1600" spc="3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accumsan</a:t>
            </a:r>
            <a:r>
              <a:rPr sz="1600" spc="4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et</a:t>
            </a:r>
            <a:r>
              <a:rPr sz="1600" spc="3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iusto</a:t>
            </a:r>
            <a:r>
              <a:rPr sz="1600" spc="2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odio</a:t>
            </a:r>
            <a:r>
              <a:rPr sz="1600" spc="20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dignissim</a:t>
            </a:r>
            <a:r>
              <a:rPr sz="1600" spc="46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qui</a:t>
            </a:r>
            <a:r>
              <a:rPr sz="1600" spc="2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blandit</a:t>
            </a:r>
            <a:r>
              <a:rPr sz="1600" spc="40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praesent</a:t>
            </a:r>
            <a:r>
              <a:rPr sz="1600" spc="5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luptatum</a:t>
            </a:r>
            <a:r>
              <a:rPr sz="1600" spc="3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zzril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delenit augue duis dolore te feugait nulla facilisi.</a:t>
            </a:r>
          </a:p>
        </p:txBody>
      </p:sp>
    </p:spTree>
    <p:extLst>
      <p:ext uri="{BB962C8B-B14F-4D97-AF65-F5344CB8AC3E}">
        <p14:creationId xmlns:p14="http://schemas.microsoft.com/office/powerpoint/2010/main" val="234425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9701E-EBCE-4844-AC28-3EAA67DD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41F109-E738-45EB-B96F-E85C65A00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E9EBBC78-D764-4CEC-9BFA-F4A4D350408B}"/>
              </a:ext>
            </a:extLst>
          </p:cNvPr>
          <p:cNvSpPr txBox="1"/>
          <p:nvPr/>
        </p:nvSpPr>
        <p:spPr>
          <a:xfrm>
            <a:off x="1120293" y="2055813"/>
            <a:ext cx="4975707" cy="1059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043"/>
              </a:lnSpc>
              <a:spcBef>
                <a:spcPts val="0"/>
              </a:spcBef>
              <a:spcAft>
                <a:spcPts val="0"/>
              </a:spcAft>
            </a:pPr>
            <a:r>
              <a:rPr sz="7200" b="1" dirty="0">
                <a:solidFill>
                  <a:srgbClr val="FFFFFF"/>
                </a:solidFill>
                <a:latin typeface="SVFUTP+Arial-BoldMT"/>
                <a:cs typeface="SVFUTP+Arial-BoldMT"/>
              </a:rPr>
              <a:t>Tajuk Kecil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E6EC2984-40EE-4165-AD07-1928FD4A0371}"/>
              </a:ext>
            </a:extLst>
          </p:cNvPr>
          <p:cNvSpPr txBox="1"/>
          <p:nvPr/>
        </p:nvSpPr>
        <p:spPr>
          <a:xfrm>
            <a:off x="1325149" y="3180179"/>
            <a:ext cx="4642365" cy="2017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MASUKKAN</a:t>
            </a:r>
            <a:r>
              <a:rPr sz="1600" spc="296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TEXT</a:t>
            </a:r>
            <a:r>
              <a:rPr sz="1600" spc="29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DISINI</a:t>
            </a:r>
            <a:r>
              <a:rPr sz="1600" spc="29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-Lorem</a:t>
            </a:r>
            <a:r>
              <a:rPr sz="1600" spc="300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ipsum</a:t>
            </a:r>
            <a:r>
              <a:rPr sz="1600" spc="29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dolor</a:t>
            </a:r>
            <a:r>
              <a:rPr sz="1600" spc="286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sit</a:t>
            </a:r>
            <a:r>
              <a:rPr sz="1600" spc="29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amet,</a:t>
            </a:r>
            <a:r>
              <a:rPr sz="1600" spc="300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consectetuer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adipiscing</a:t>
            </a:r>
            <a:r>
              <a:rPr sz="1600" spc="1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elit,</a:t>
            </a:r>
            <a:r>
              <a:rPr sz="1600" spc="1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sed</a:t>
            </a:r>
            <a:r>
              <a:rPr sz="1600" spc="3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diam</a:t>
            </a:r>
            <a:r>
              <a:rPr sz="1600" spc="2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nonummy</a:t>
            </a:r>
            <a:r>
              <a:rPr sz="1600" spc="2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nibh</a:t>
            </a:r>
            <a:r>
              <a:rPr sz="1600" spc="1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euismod</a:t>
            </a:r>
            <a:r>
              <a:rPr sz="1600" spc="2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tincidunt</a:t>
            </a:r>
            <a:r>
              <a:rPr sz="1600" spc="1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ut</a:t>
            </a:r>
            <a:r>
              <a:rPr sz="1600" spc="1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laoreet</a:t>
            </a:r>
            <a:r>
              <a:rPr sz="1600" spc="2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dolore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magna</a:t>
            </a:r>
            <a:r>
              <a:rPr sz="1600" spc="8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aliquam</a:t>
            </a:r>
            <a:r>
              <a:rPr sz="1600" spc="7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erat</a:t>
            </a:r>
            <a:r>
              <a:rPr sz="1600" spc="7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volutpat.</a:t>
            </a:r>
            <a:r>
              <a:rPr sz="1600" spc="5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Ut</a:t>
            </a:r>
            <a:r>
              <a:rPr sz="1600" spc="5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wisi</a:t>
            </a:r>
            <a:r>
              <a:rPr sz="1600" spc="6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enim</a:t>
            </a:r>
            <a:r>
              <a:rPr sz="1600" spc="7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ad</a:t>
            </a:r>
            <a:r>
              <a:rPr sz="1600" spc="7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minim</a:t>
            </a:r>
            <a:r>
              <a:rPr sz="1600" spc="6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veniam,</a:t>
            </a:r>
            <a:r>
              <a:rPr sz="1600" spc="7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quis</a:t>
            </a:r>
            <a:r>
              <a:rPr sz="1600" spc="6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nostrud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exerci</a:t>
            </a:r>
            <a:r>
              <a:rPr sz="1600" spc="20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tation</a:t>
            </a:r>
            <a:r>
              <a:rPr sz="1600" spc="20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ullamcorper</a:t>
            </a:r>
            <a:r>
              <a:rPr sz="1600" spc="20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suscipit</a:t>
            </a:r>
            <a:r>
              <a:rPr sz="1600" spc="19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lobortis</a:t>
            </a:r>
            <a:r>
              <a:rPr sz="1600" spc="19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nisl</a:t>
            </a:r>
            <a:r>
              <a:rPr sz="1600" spc="21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ut</a:t>
            </a:r>
            <a:r>
              <a:rPr sz="1600" spc="20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aliquip</a:t>
            </a:r>
            <a:r>
              <a:rPr sz="1600" spc="19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ex</a:t>
            </a:r>
            <a:r>
              <a:rPr sz="1600" spc="20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ea</a:t>
            </a:r>
            <a:r>
              <a:rPr sz="1600" spc="21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commodo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consequat.</a:t>
            </a:r>
            <a:r>
              <a:rPr sz="1600" spc="12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Duis</a:t>
            </a:r>
            <a:r>
              <a:rPr sz="1600" spc="126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autem</a:t>
            </a:r>
            <a:r>
              <a:rPr sz="1600" spc="13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vel</a:t>
            </a:r>
            <a:r>
              <a:rPr sz="1600" spc="12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eum</a:t>
            </a:r>
            <a:r>
              <a:rPr sz="1600" spc="12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iriure</a:t>
            </a:r>
            <a:r>
              <a:rPr sz="1600" spc="11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dolor</a:t>
            </a:r>
            <a:r>
              <a:rPr sz="1600" spc="11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in</a:t>
            </a:r>
            <a:r>
              <a:rPr sz="1600" spc="12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hendrerit</a:t>
            </a:r>
            <a:r>
              <a:rPr sz="1600" spc="13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in</a:t>
            </a:r>
            <a:r>
              <a:rPr sz="1600" spc="12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vulputate</a:t>
            </a:r>
            <a:r>
              <a:rPr sz="1600" spc="12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velit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esse</a:t>
            </a:r>
            <a:r>
              <a:rPr sz="1600" spc="20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molestie</a:t>
            </a:r>
            <a:r>
              <a:rPr sz="1600" spc="19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consequat,</a:t>
            </a:r>
            <a:r>
              <a:rPr sz="1600" spc="18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vel</a:t>
            </a:r>
            <a:r>
              <a:rPr sz="1600" spc="18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illum</a:t>
            </a:r>
            <a:r>
              <a:rPr sz="1600" spc="18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dolore</a:t>
            </a:r>
            <a:r>
              <a:rPr sz="1600" spc="180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eu</a:t>
            </a:r>
            <a:r>
              <a:rPr sz="1600" spc="186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feugiat</a:t>
            </a:r>
            <a:r>
              <a:rPr sz="1600" spc="18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nulla</a:t>
            </a:r>
            <a:r>
              <a:rPr sz="1600" spc="19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facilisis</a:t>
            </a:r>
            <a:r>
              <a:rPr sz="1600" spc="17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at</a:t>
            </a:r>
            <a:r>
              <a:rPr sz="1600" spc="18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vero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eros</a:t>
            </a:r>
            <a:r>
              <a:rPr sz="1600" spc="3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et</a:t>
            </a:r>
            <a:r>
              <a:rPr sz="1600" spc="3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accumsan</a:t>
            </a:r>
            <a:r>
              <a:rPr sz="1600" spc="4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et</a:t>
            </a:r>
            <a:r>
              <a:rPr sz="1600" spc="3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iusto</a:t>
            </a:r>
            <a:r>
              <a:rPr sz="1600" spc="2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odio</a:t>
            </a:r>
            <a:r>
              <a:rPr sz="1600" spc="20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dignissim</a:t>
            </a:r>
            <a:r>
              <a:rPr sz="1600" spc="46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qui</a:t>
            </a:r>
            <a:r>
              <a:rPr sz="1600" spc="2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blandit</a:t>
            </a:r>
            <a:r>
              <a:rPr sz="1600" spc="40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praesent</a:t>
            </a:r>
            <a:r>
              <a:rPr sz="1600" spc="5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luptatum</a:t>
            </a:r>
            <a:r>
              <a:rPr sz="1600" spc="3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zzril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delenit augue duis dolore te feugait nulla facilisi.</a:t>
            </a:r>
          </a:p>
        </p:txBody>
      </p:sp>
    </p:spTree>
    <p:extLst>
      <p:ext uri="{BB962C8B-B14F-4D97-AF65-F5344CB8AC3E}">
        <p14:creationId xmlns:p14="http://schemas.microsoft.com/office/powerpoint/2010/main" val="2833031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9701E-EBCE-4844-AC28-3EAA67DD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41F109-E738-45EB-B96F-E85C65A00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002F89CD-2A35-4039-9FCB-C95511D7B3A0}"/>
              </a:ext>
            </a:extLst>
          </p:cNvPr>
          <p:cNvSpPr txBox="1"/>
          <p:nvPr/>
        </p:nvSpPr>
        <p:spPr>
          <a:xfrm>
            <a:off x="1448965" y="4996419"/>
            <a:ext cx="5426616" cy="798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MASUKKAN</a:t>
            </a:r>
            <a:r>
              <a:rPr sz="1600" spc="16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TEXT</a:t>
            </a:r>
            <a:r>
              <a:rPr sz="1600" spc="159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DISINI</a:t>
            </a:r>
            <a:r>
              <a:rPr sz="1600" spc="15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-Lorem</a:t>
            </a:r>
            <a:r>
              <a:rPr sz="1600" spc="16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ipsum</a:t>
            </a:r>
            <a:r>
              <a:rPr sz="1600" spc="15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dolor</a:t>
            </a:r>
            <a:r>
              <a:rPr sz="1600" spc="15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sit</a:t>
            </a:r>
            <a:r>
              <a:rPr sz="1600" spc="15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amet,</a:t>
            </a:r>
            <a:r>
              <a:rPr sz="1600" spc="16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consectetuer</a:t>
            </a:r>
            <a:r>
              <a:rPr sz="1600" spc="16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adipiscing</a:t>
            </a:r>
            <a:r>
              <a:rPr sz="1600" spc="15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elit,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sed</a:t>
            </a:r>
            <a:r>
              <a:rPr sz="1600" spc="359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diam</a:t>
            </a:r>
            <a:r>
              <a:rPr sz="1600" spc="35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nonummy</a:t>
            </a:r>
            <a:r>
              <a:rPr sz="1600" spc="356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nibh</a:t>
            </a:r>
            <a:r>
              <a:rPr sz="1600" spc="346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euismod</a:t>
            </a:r>
            <a:r>
              <a:rPr sz="1600" spc="35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tincidunt</a:t>
            </a:r>
            <a:r>
              <a:rPr sz="1600" spc="34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ut</a:t>
            </a:r>
            <a:r>
              <a:rPr sz="1600" spc="34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laoreet</a:t>
            </a:r>
            <a:r>
              <a:rPr sz="1600" spc="35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dolore</a:t>
            </a:r>
            <a:r>
              <a:rPr sz="1600" spc="34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magna</a:t>
            </a:r>
            <a:r>
              <a:rPr sz="1600" spc="369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aliquam</a:t>
            </a:r>
            <a:r>
              <a:rPr sz="1600" spc="35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erat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volutpat. Ut wisi enim ad minim veniam, quis nostrud exerci tation ullamcorper</a:t>
            </a:r>
          </a:p>
        </p:txBody>
      </p:sp>
    </p:spTree>
    <p:extLst>
      <p:ext uri="{BB962C8B-B14F-4D97-AF65-F5344CB8AC3E}">
        <p14:creationId xmlns:p14="http://schemas.microsoft.com/office/powerpoint/2010/main" val="80942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9701E-EBCE-4844-AC28-3EAA67DD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41F109-E738-45EB-B96F-E85C65A00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FA034629-13D3-4DDB-A129-8E0302E84B67}"/>
              </a:ext>
            </a:extLst>
          </p:cNvPr>
          <p:cNvSpPr txBox="1"/>
          <p:nvPr/>
        </p:nvSpPr>
        <p:spPr>
          <a:xfrm>
            <a:off x="3263986" y="4572827"/>
            <a:ext cx="2832014" cy="60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FFFFFF"/>
                </a:solidFill>
                <a:latin typeface="SVFUTP+Arial-BoldMT"/>
                <a:cs typeface="SVFUTP+Arial-BoldMT"/>
              </a:rPr>
              <a:t>Tajuk Kecil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8CF7F3D7-B8F4-4D3E-83B0-8AE7E2ECE140}"/>
              </a:ext>
            </a:extLst>
          </p:cNvPr>
          <p:cNvSpPr txBox="1"/>
          <p:nvPr/>
        </p:nvSpPr>
        <p:spPr>
          <a:xfrm>
            <a:off x="1446118" y="5261564"/>
            <a:ext cx="6291567" cy="798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MASUKKAN</a:t>
            </a:r>
            <a:r>
              <a:rPr sz="1600" spc="329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TEXT</a:t>
            </a:r>
            <a:r>
              <a:rPr sz="1600" spc="326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DISINI</a:t>
            </a:r>
            <a:r>
              <a:rPr sz="1600" spc="32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-Lorem</a:t>
            </a:r>
            <a:r>
              <a:rPr sz="1600" spc="33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ipsum</a:t>
            </a:r>
            <a:r>
              <a:rPr sz="1600" spc="32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dolor</a:t>
            </a:r>
            <a:r>
              <a:rPr sz="1600" spc="320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sit</a:t>
            </a:r>
            <a:r>
              <a:rPr sz="1600" spc="32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amet,</a:t>
            </a:r>
            <a:r>
              <a:rPr sz="1600" spc="33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consectetuer</a:t>
            </a:r>
            <a:r>
              <a:rPr sz="1600" spc="33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adipiscing</a:t>
            </a:r>
            <a:r>
              <a:rPr sz="1600" spc="32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elit,</a:t>
            </a:r>
            <a:r>
              <a:rPr sz="1600" spc="32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sed</a:t>
            </a:r>
            <a:r>
              <a:rPr sz="1600" spc="339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diam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nonummy</a:t>
            </a:r>
            <a:r>
              <a:rPr sz="1600" spc="22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nibh</a:t>
            </a:r>
            <a:r>
              <a:rPr sz="1600" spc="215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euismod</a:t>
            </a:r>
            <a:r>
              <a:rPr sz="1600" spc="22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tincidunt</a:t>
            </a:r>
            <a:r>
              <a:rPr sz="1600" spc="21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ut</a:t>
            </a:r>
            <a:r>
              <a:rPr sz="1600" spc="21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laoreet</a:t>
            </a:r>
            <a:r>
              <a:rPr sz="1600" spc="22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dolore</a:t>
            </a:r>
            <a:r>
              <a:rPr sz="1600" spc="21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magna</a:t>
            </a:r>
            <a:r>
              <a:rPr sz="1600" spc="238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aliquam</a:t>
            </a:r>
            <a:r>
              <a:rPr sz="1600" spc="221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erat</a:t>
            </a:r>
            <a:r>
              <a:rPr sz="1600" spc="223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volutpat.</a:t>
            </a:r>
            <a:r>
              <a:rPr sz="1600" spc="202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Ut</a:t>
            </a:r>
            <a:r>
              <a:rPr sz="1600" spc="207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wisi</a:t>
            </a:r>
            <a:r>
              <a:rPr sz="1600" spc="210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enim</a:t>
            </a:r>
            <a:r>
              <a:rPr sz="1600" spc="224" dirty="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ad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minim veniam, quis nostrud exerci tation ullamcorper</a:t>
            </a:r>
          </a:p>
        </p:txBody>
      </p:sp>
    </p:spTree>
    <p:extLst>
      <p:ext uri="{BB962C8B-B14F-4D97-AF65-F5344CB8AC3E}">
        <p14:creationId xmlns:p14="http://schemas.microsoft.com/office/powerpoint/2010/main" val="2026163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9701E-EBCE-4844-AC28-3EAA67DD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41F109-E738-45EB-B96F-E85C65A00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C9C496B0-17B5-493F-BBC4-D54726F8682F}"/>
              </a:ext>
            </a:extLst>
          </p:cNvPr>
          <p:cNvSpPr txBox="1"/>
          <p:nvPr/>
        </p:nvSpPr>
        <p:spPr>
          <a:xfrm>
            <a:off x="652496" y="2369344"/>
            <a:ext cx="11119853" cy="1059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043"/>
              </a:lnSpc>
              <a:spcBef>
                <a:spcPts val="0"/>
              </a:spcBef>
              <a:spcAft>
                <a:spcPts val="0"/>
              </a:spcAft>
            </a:pPr>
            <a:r>
              <a:rPr sz="7200" b="1" dirty="0">
                <a:solidFill>
                  <a:srgbClr val="FFFFFF"/>
                </a:solidFill>
                <a:latin typeface="SVFUTP+Arial-BoldMT"/>
                <a:cs typeface="SVFUTP+Arial-BoldMT"/>
              </a:rPr>
              <a:t>TAJUK BESAR - Raleway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7159E611-90E8-4329-AADF-9C7738EFBA11}"/>
              </a:ext>
            </a:extLst>
          </p:cNvPr>
          <p:cNvSpPr txBox="1"/>
          <p:nvPr/>
        </p:nvSpPr>
        <p:spPr>
          <a:xfrm>
            <a:off x="4175653" y="3547561"/>
            <a:ext cx="4057091" cy="492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FFFFFF"/>
                </a:solidFill>
                <a:latin typeface="ECGDJK+ArialMT"/>
                <a:cs typeface="ECGDJK+ArialMT"/>
              </a:rPr>
              <a:t>Tajuk Kecil - Raleway</a:t>
            </a: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98BB6517-2476-4A10-B45A-3DF908118D72}"/>
              </a:ext>
            </a:extLst>
          </p:cNvPr>
          <p:cNvSpPr txBox="1"/>
          <p:nvPr/>
        </p:nvSpPr>
        <p:spPr>
          <a:xfrm>
            <a:off x="5221518" y="4334417"/>
            <a:ext cx="1917777" cy="3106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FFFF"/>
                </a:solidFill>
                <a:latin typeface="DaunPenh"/>
                <a:cs typeface="DaunPenh"/>
              </a:rPr>
              <a:t>Nama, Jawatan, PTj - Poppins</a:t>
            </a:r>
          </a:p>
        </p:txBody>
      </p:sp>
    </p:spTree>
    <p:extLst>
      <p:ext uri="{BB962C8B-B14F-4D97-AF65-F5344CB8AC3E}">
        <p14:creationId xmlns:p14="http://schemas.microsoft.com/office/powerpoint/2010/main" val="1647973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6953A4-712C-4476-998F-C89D48FD8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F054EC1B-AC56-430B-A869-54615C8028E6}"/>
              </a:ext>
            </a:extLst>
          </p:cNvPr>
          <p:cNvSpPr txBox="1"/>
          <p:nvPr/>
        </p:nvSpPr>
        <p:spPr>
          <a:xfrm>
            <a:off x="4807194" y="2369344"/>
            <a:ext cx="5891027" cy="1059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043"/>
              </a:lnSpc>
              <a:spcBef>
                <a:spcPts val="0"/>
              </a:spcBef>
              <a:spcAft>
                <a:spcPts val="0"/>
              </a:spcAft>
            </a:pPr>
            <a:r>
              <a:rPr sz="7200" b="1" dirty="0">
                <a:solidFill>
                  <a:srgbClr val="FFFFFF"/>
                </a:solidFill>
                <a:latin typeface="SVFUTP+Arial-BoldMT"/>
                <a:cs typeface="SVFUTP+Arial-BoldMT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3949819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319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DaunPenh</vt:lpstr>
      <vt:lpstr>ECGDJK+ArialMT</vt:lpstr>
      <vt:lpstr>SVFUTP+Arial-BoldMT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FUU</dc:creator>
  <cp:lastModifiedBy>FUU</cp:lastModifiedBy>
  <cp:revision>2</cp:revision>
  <dcterms:created xsi:type="dcterms:W3CDTF">2025-10-14T08:37:41Z</dcterms:created>
  <dcterms:modified xsi:type="dcterms:W3CDTF">2025-10-14T08:45:15Z</dcterms:modified>
</cp:coreProperties>
</file>