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14" d="100"/>
          <a:sy n="14" d="100"/>
        </p:scale>
        <p:origin x="4448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9E7F-361C-FB49-AAAB-8EACFE85AAC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4280-ABC0-9641-A9CE-073CE2F2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7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9E7F-361C-FB49-AAAB-8EACFE85AAC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4280-ABC0-9641-A9CE-073CE2F2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9E7F-361C-FB49-AAAB-8EACFE85AAC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4280-ABC0-9641-A9CE-073CE2F2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4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9E7F-361C-FB49-AAAB-8EACFE85AAC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4280-ABC0-9641-A9CE-073CE2F2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4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9E7F-361C-FB49-AAAB-8EACFE85AAC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4280-ABC0-9641-A9CE-073CE2F2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4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9E7F-361C-FB49-AAAB-8EACFE85AAC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4280-ABC0-9641-A9CE-073CE2F2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5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9E7F-361C-FB49-AAAB-8EACFE85AAC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4280-ABC0-9641-A9CE-073CE2F2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4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9E7F-361C-FB49-AAAB-8EACFE85AAC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4280-ABC0-9641-A9CE-073CE2F2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3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9E7F-361C-FB49-AAAB-8EACFE85AAC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4280-ABC0-9641-A9CE-073CE2F2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5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9E7F-361C-FB49-AAAB-8EACFE85AAC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4280-ABC0-9641-A9CE-073CE2F2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6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9E7F-361C-FB49-AAAB-8EACFE85AAC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4280-ABC0-9641-A9CE-073CE2F2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C9E7F-361C-FB49-AAAB-8EACFE85AAC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54280-ABC0-9641-A9CE-073CE2F2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F79F66B-8472-C7FB-4735-466607C7E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" y="0"/>
            <a:ext cx="21382919" cy="3027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Wafiy Haniff</dc:creator>
  <cp:lastModifiedBy>Wafiy Haniff</cp:lastModifiedBy>
  <cp:revision>1</cp:revision>
  <dcterms:created xsi:type="dcterms:W3CDTF">2022-10-28T03:41:41Z</dcterms:created>
  <dcterms:modified xsi:type="dcterms:W3CDTF">2022-10-28T04:15:59Z</dcterms:modified>
</cp:coreProperties>
</file>