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C502"/>
    <a:srgbClr val="C4A7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7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841FD-189B-6640-B895-6592063FC212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41D9A-39F3-4445-B0EB-A571EE9FA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26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2E76DC-9F5F-4AF6-B73B-94B85E621F6B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4425" y="679450"/>
            <a:ext cx="4627563" cy="3470275"/>
          </a:xfrm>
          <a:solidFill>
            <a:srgbClr val="FFFFFF"/>
          </a:solidFill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5150"/>
            <a:ext cx="5029200" cy="4073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ms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43623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CE38E4D-051A-41E1-86A4-E56916468FD0}" type="datetimeFigureOut">
              <a:rPr lang="en-US" smtClean="0"/>
              <a:t>Jan/6/16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6.emf"/><Relationship Id="rId12" Type="http://schemas.openxmlformats.org/officeDocument/2006/relationships/image" Target="../media/image1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12.wmf"/><Relationship Id="rId8" Type="http://schemas.openxmlformats.org/officeDocument/2006/relationships/image" Target="../media/image13.emf"/><Relationship Id="rId9" Type="http://schemas.openxmlformats.org/officeDocument/2006/relationships/image" Target="../media/image14.emf"/><Relationship Id="rId10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2"/>
          <p:cNvGrpSpPr>
            <a:grpSpLocks/>
          </p:cNvGrpSpPr>
          <p:nvPr/>
        </p:nvGrpSpPr>
        <p:grpSpPr bwMode="auto">
          <a:xfrm>
            <a:off x="409575" y="200025"/>
            <a:ext cx="3989388" cy="1219200"/>
            <a:chOff x="258" y="126"/>
            <a:chExt cx="2513" cy="768"/>
          </a:xfrm>
        </p:grpSpPr>
        <p:sp>
          <p:nvSpPr>
            <p:cNvPr id="2152" name="Oval 2"/>
            <p:cNvSpPr>
              <a:spLocks noChangeArrowheads="1"/>
            </p:cNvSpPr>
            <p:nvPr/>
          </p:nvSpPr>
          <p:spPr bwMode="auto">
            <a:xfrm>
              <a:off x="258" y="126"/>
              <a:ext cx="432" cy="768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grpSp>
          <p:nvGrpSpPr>
            <p:cNvPr id="2153" name="Group 3"/>
            <p:cNvGrpSpPr>
              <a:grpSpLocks/>
            </p:cNvGrpSpPr>
            <p:nvPr/>
          </p:nvGrpSpPr>
          <p:grpSpPr bwMode="auto">
            <a:xfrm>
              <a:off x="425" y="292"/>
              <a:ext cx="2346" cy="444"/>
              <a:chOff x="1475" y="1096"/>
              <a:chExt cx="2346" cy="444"/>
            </a:xfrm>
          </p:grpSpPr>
          <p:sp>
            <p:nvSpPr>
              <p:cNvPr id="2154" name="Freeform 4"/>
              <p:cNvSpPr>
                <a:spLocks/>
              </p:cNvSpPr>
              <p:nvPr/>
            </p:nvSpPr>
            <p:spPr bwMode="auto">
              <a:xfrm>
                <a:off x="1488" y="1108"/>
                <a:ext cx="2320" cy="420"/>
              </a:xfrm>
              <a:custGeom>
                <a:avLst/>
                <a:gdLst>
                  <a:gd name="T0" fmla="*/ 2320 w 2320"/>
                  <a:gd name="T1" fmla="*/ 210 h 420"/>
                  <a:gd name="T2" fmla="*/ 2316 w 2320"/>
                  <a:gd name="T3" fmla="*/ 168 h 420"/>
                  <a:gd name="T4" fmla="*/ 2308 w 2320"/>
                  <a:gd name="T5" fmla="*/ 130 h 420"/>
                  <a:gd name="T6" fmla="*/ 2295 w 2320"/>
                  <a:gd name="T7" fmla="*/ 92 h 420"/>
                  <a:gd name="T8" fmla="*/ 2278 w 2320"/>
                  <a:gd name="T9" fmla="*/ 63 h 420"/>
                  <a:gd name="T10" fmla="*/ 2257 w 2320"/>
                  <a:gd name="T11" fmla="*/ 38 h 420"/>
                  <a:gd name="T12" fmla="*/ 2232 w 2320"/>
                  <a:gd name="T13" fmla="*/ 17 h 420"/>
                  <a:gd name="T14" fmla="*/ 2203 w 2320"/>
                  <a:gd name="T15" fmla="*/ 4 h 420"/>
                  <a:gd name="T16" fmla="*/ 2173 w 2320"/>
                  <a:gd name="T17" fmla="*/ 0 h 420"/>
                  <a:gd name="T18" fmla="*/ 147 w 2320"/>
                  <a:gd name="T19" fmla="*/ 0 h 420"/>
                  <a:gd name="T20" fmla="*/ 117 w 2320"/>
                  <a:gd name="T21" fmla="*/ 4 h 420"/>
                  <a:gd name="T22" fmla="*/ 92 w 2320"/>
                  <a:gd name="T23" fmla="*/ 17 h 420"/>
                  <a:gd name="T24" fmla="*/ 67 w 2320"/>
                  <a:gd name="T25" fmla="*/ 38 h 420"/>
                  <a:gd name="T26" fmla="*/ 42 w 2320"/>
                  <a:gd name="T27" fmla="*/ 63 h 420"/>
                  <a:gd name="T28" fmla="*/ 25 w 2320"/>
                  <a:gd name="T29" fmla="*/ 92 h 420"/>
                  <a:gd name="T30" fmla="*/ 12 w 2320"/>
                  <a:gd name="T31" fmla="*/ 130 h 420"/>
                  <a:gd name="T32" fmla="*/ 4 w 2320"/>
                  <a:gd name="T33" fmla="*/ 168 h 420"/>
                  <a:gd name="T34" fmla="*/ 0 w 2320"/>
                  <a:gd name="T35" fmla="*/ 210 h 420"/>
                  <a:gd name="T36" fmla="*/ 4 w 2320"/>
                  <a:gd name="T37" fmla="*/ 252 h 420"/>
                  <a:gd name="T38" fmla="*/ 12 w 2320"/>
                  <a:gd name="T39" fmla="*/ 294 h 420"/>
                  <a:gd name="T40" fmla="*/ 25 w 2320"/>
                  <a:gd name="T41" fmla="*/ 327 h 420"/>
                  <a:gd name="T42" fmla="*/ 42 w 2320"/>
                  <a:gd name="T43" fmla="*/ 361 h 420"/>
                  <a:gd name="T44" fmla="*/ 67 w 2320"/>
                  <a:gd name="T45" fmla="*/ 386 h 420"/>
                  <a:gd name="T46" fmla="*/ 92 w 2320"/>
                  <a:gd name="T47" fmla="*/ 403 h 420"/>
                  <a:gd name="T48" fmla="*/ 117 w 2320"/>
                  <a:gd name="T49" fmla="*/ 415 h 420"/>
                  <a:gd name="T50" fmla="*/ 147 w 2320"/>
                  <a:gd name="T51" fmla="*/ 420 h 420"/>
                  <a:gd name="T52" fmla="*/ 2173 w 2320"/>
                  <a:gd name="T53" fmla="*/ 420 h 420"/>
                  <a:gd name="T54" fmla="*/ 2203 w 2320"/>
                  <a:gd name="T55" fmla="*/ 415 h 420"/>
                  <a:gd name="T56" fmla="*/ 2232 w 2320"/>
                  <a:gd name="T57" fmla="*/ 403 h 420"/>
                  <a:gd name="T58" fmla="*/ 2257 w 2320"/>
                  <a:gd name="T59" fmla="*/ 386 h 420"/>
                  <a:gd name="T60" fmla="*/ 2278 w 2320"/>
                  <a:gd name="T61" fmla="*/ 361 h 420"/>
                  <a:gd name="T62" fmla="*/ 2295 w 2320"/>
                  <a:gd name="T63" fmla="*/ 327 h 420"/>
                  <a:gd name="T64" fmla="*/ 2308 w 2320"/>
                  <a:gd name="T65" fmla="*/ 294 h 420"/>
                  <a:gd name="T66" fmla="*/ 2316 w 2320"/>
                  <a:gd name="T67" fmla="*/ 252 h 420"/>
                  <a:gd name="T68" fmla="*/ 2320 w 2320"/>
                  <a:gd name="T69" fmla="*/ 210 h 42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320" h="420">
                    <a:moveTo>
                      <a:pt x="2320" y="210"/>
                    </a:moveTo>
                    <a:lnTo>
                      <a:pt x="2316" y="168"/>
                    </a:lnTo>
                    <a:lnTo>
                      <a:pt x="2308" y="130"/>
                    </a:lnTo>
                    <a:lnTo>
                      <a:pt x="2295" y="92"/>
                    </a:lnTo>
                    <a:lnTo>
                      <a:pt x="2278" y="63"/>
                    </a:lnTo>
                    <a:lnTo>
                      <a:pt x="2257" y="38"/>
                    </a:lnTo>
                    <a:lnTo>
                      <a:pt x="2232" y="17"/>
                    </a:lnTo>
                    <a:lnTo>
                      <a:pt x="2203" y="4"/>
                    </a:lnTo>
                    <a:lnTo>
                      <a:pt x="2173" y="0"/>
                    </a:lnTo>
                    <a:lnTo>
                      <a:pt x="147" y="0"/>
                    </a:lnTo>
                    <a:lnTo>
                      <a:pt x="117" y="4"/>
                    </a:lnTo>
                    <a:lnTo>
                      <a:pt x="92" y="17"/>
                    </a:lnTo>
                    <a:lnTo>
                      <a:pt x="67" y="38"/>
                    </a:lnTo>
                    <a:lnTo>
                      <a:pt x="42" y="63"/>
                    </a:lnTo>
                    <a:lnTo>
                      <a:pt x="25" y="92"/>
                    </a:lnTo>
                    <a:lnTo>
                      <a:pt x="12" y="130"/>
                    </a:lnTo>
                    <a:lnTo>
                      <a:pt x="4" y="168"/>
                    </a:lnTo>
                    <a:lnTo>
                      <a:pt x="0" y="210"/>
                    </a:lnTo>
                    <a:lnTo>
                      <a:pt x="4" y="252"/>
                    </a:lnTo>
                    <a:lnTo>
                      <a:pt x="12" y="294"/>
                    </a:lnTo>
                    <a:lnTo>
                      <a:pt x="25" y="327"/>
                    </a:lnTo>
                    <a:lnTo>
                      <a:pt x="42" y="361"/>
                    </a:lnTo>
                    <a:lnTo>
                      <a:pt x="67" y="386"/>
                    </a:lnTo>
                    <a:lnTo>
                      <a:pt x="92" y="403"/>
                    </a:lnTo>
                    <a:lnTo>
                      <a:pt x="117" y="415"/>
                    </a:lnTo>
                    <a:lnTo>
                      <a:pt x="147" y="420"/>
                    </a:lnTo>
                    <a:lnTo>
                      <a:pt x="2173" y="420"/>
                    </a:lnTo>
                    <a:lnTo>
                      <a:pt x="2203" y="415"/>
                    </a:lnTo>
                    <a:lnTo>
                      <a:pt x="2232" y="403"/>
                    </a:lnTo>
                    <a:lnTo>
                      <a:pt x="2257" y="386"/>
                    </a:lnTo>
                    <a:lnTo>
                      <a:pt x="2278" y="361"/>
                    </a:lnTo>
                    <a:lnTo>
                      <a:pt x="2295" y="327"/>
                    </a:lnTo>
                    <a:lnTo>
                      <a:pt x="2308" y="294"/>
                    </a:lnTo>
                    <a:lnTo>
                      <a:pt x="2316" y="252"/>
                    </a:lnTo>
                    <a:lnTo>
                      <a:pt x="2320" y="21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155" name="Freeform 5"/>
              <p:cNvSpPr>
                <a:spLocks/>
              </p:cNvSpPr>
              <p:nvPr/>
            </p:nvSpPr>
            <p:spPr bwMode="auto">
              <a:xfrm>
                <a:off x="3519" y="1108"/>
                <a:ext cx="289" cy="420"/>
              </a:xfrm>
              <a:custGeom>
                <a:avLst/>
                <a:gdLst>
                  <a:gd name="T0" fmla="*/ 142 w 289"/>
                  <a:gd name="T1" fmla="*/ 0 h 420"/>
                  <a:gd name="T2" fmla="*/ 113 w 289"/>
                  <a:gd name="T3" fmla="*/ 4 h 420"/>
                  <a:gd name="T4" fmla="*/ 88 w 289"/>
                  <a:gd name="T5" fmla="*/ 17 h 420"/>
                  <a:gd name="T6" fmla="*/ 63 w 289"/>
                  <a:gd name="T7" fmla="*/ 38 h 420"/>
                  <a:gd name="T8" fmla="*/ 42 w 289"/>
                  <a:gd name="T9" fmla="*/ 63 h 420"/>
                  <a:gd name="T10" fmla="*/ 25 w 289"/>
                  <a:gd name="T11" fmla="*/ 92 h 420"/>
                  <a:gd name="T12" fmla="*/ 12 w 289"/>
                  <a:gd name="T13" fmla="*/ 130 h 420"/>
                  <a:gd name="T14" fmla="*/ 4 w 289"/>
                  <a:gd name="T15" fmla="*/ 168 h 420"/>
                  <a:gd name="T16" fmla="*/ 0 w 289"/>
                  <a:gd name="T17" fmla="*/ 210 h 420"/>
                  <a:gd name="T18" fmla="*/ 4 w 289"/>
                  <a:gd name="T19" fmla="*/ 252 h 420"/>
                  <a:gd name="T20" fmla="*/ 12 w 289"/>
                  <a:gd name="T21" fmla="*/ 294 h 420"/>
                  <a:gd name="T22" fmla="*/ 25 w 289"/>
                  <a:gd name="T23" fmla="*/ 327 h 420"/>
                  <a:gd name="T24" fmla="*/ 42 w 289"/>
                  <a:gd name="T25" fmla="*/ 361 h 420"/>
                  <a:gd name="T26" fmla="*/ 63 w 289"/>
                  <a:gd name="T27" fmla="*/ 386 h 420"/>
                  <a:gd name="T28" fmla="*/ 88 w 289"/>
                  <a:gd name="T29" fmla="*/ 403 h 420"/>
                  <a:gd name="T30" fmla="*/ 113 w 289"/>
                  <a:gd name="T31" fmla="*/ 415 h 420"/>
                  <a:gd name="T32" fmla="*/ 142 w 289"/>
                  <a:gd name="T33" fmla="*/ 420 h 420"/>
                  <a:gd name="T34" fmla="*/ 172 w 289"/>
                  <a:gd name="T35" fmla="*/ 415 h 420"/>
                  <a:gd name="T36" fmla="*/ 201 w 289"/>
                  <a:gd name="T37" fmla="*/ 403 h 420"/>
                  <a:gd name="T38" fmla="*/ 226 w 289"/>
                  <a:gd name="T39" fmla="*/ 386 h 420"/>
                  <a:gd name="T40" fmla="*/ 247 w 289"/>
                  <a:gd name="T41" fmla="*/ 361 h 420"/>
                  <a:gd name="T42" fmla="*/ 264 w 289"/>
                  <a:gd name="T43" fmla="*/ 327 h 420"/>
                  <a:gd name="T44" fmla="*/ 277 w 289"/>
                  <a:gd name="T45" fmla="*/ 294 h 420"/>
                  <a:gd name="T46" fmla="*/ 285 w 289"/>
                  <a:gd name="T47" fmla="*/ 252 h 420"/>
                  <a:gd name="T48" fmla="*/ 289 w 289"/>
                  <a:gd name="T49" fmla="*/ 210 h 420"/>
                  <a:gd name="T50" fmla="*/ 285 w 289"/>
                  <a:gd name="T51" fmla="*/ 168 h 420"/>
                  <a:gd name="T52" fmla="*/ 277 w 289"/>
                  <a:gd name="T53" fmla="*/ 130 h 420"/>
                  <a:gd name="T54" fmla="*/ 264 w 289"/>
                  <a:gd name="T55" fmla="*/ 92 h 420"/>
                  <a:gd name="T56" fmla="*/ 247 w 289"/>
                  <a:gd name="T57" fmla="*/ 63 h 420"/>
                  <a:gd name="T58" fmla="*/ 226 w 289"/>
                  <a:gd name="T59" fmla="*/ 38 h 420"/>
                  <a:gd name="T60" fmla="*/ 201 w 289"/>
                  <a:gd name="T61" fmla="*/ 17 h 420"/>
                  <a:gd name="T62" fmla="*/ 172 w 289"/>
                  <a:gd name="T63" fmla="*/ 4 h 420"/>
                  <a:gd name="T64" fmla="*/ 142 w 289"/>
                  <a:gd name="T65" fmla="*/ 0 h 42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89" h="420">
                    <a:moveTo>
                      <a:pt x="142" y="0"/>
                    </a:moveTo>
                    <a:lnTo>
                      <a:pt x="113" y="4"/>
                    </a:lnTo>
                    <a:lnTo>
                      <a:pt x="88" y="17"/>
                    </a:lnTo>
                    <a:lnTo>
                      <a:pt x="63" y="38"/>
                    </a:lnTo>
                    <a:lnTo>
                      <a:pt x="42" y="63"/>
                    </a:lnTo>
                    <a:lnTo>
                      <a:pt x="25" y="92"/>
                    </a:lnTo>
                    <a:lnTo>
                      <a:pt x="12" y="130"/>
                    </a:lnTo>
                    <a:lnTo>
                      <a:pt x="4" y="168"/>
                    </a:lnTo>
                    <a:lnTo>
                      <a:pt x="0" y="210"/>
                    </a:lnTo>
                    <a:lnTo>
                      <a:pt x="4" y="252"/>
                    </a:lnTo>
                    <a:lnTo>
                      <a:pt x="12" y="294"/>
                    </a:lnTo>
                    <a:lnTo>
                      <a:pt x="25" y="327"/>
                    </a:lnTo>
                    <a:lnTo>
                      <a:pt x="42" y="361"/>
                    </a:lnTo>
                    <a:lnTo>
                      <a:pt x="63" y="386"/>
                    </a:lnTo>
                    <a:lnTo>
                      <a:pt x="88" y="403"/>
                    </a:lnTo>
                    <a:lnTo>
                      <a:pt x="113" y="415"/>
                    </a:lnTo>
                    <a:lnTo>
                      <a:pt x="142" y="420"/>
                    </a:lnTo>
                    <a:lnTo>
                      <a:pt x="172" y="415"/>
                    </a:lnTo>
                    <a:lnTo>
                      <a:pt x="201" y="403"/>
                    </a:lnTo>
                    <a:lnTo>
                      <a:pt x="226" y="386"/>
                    </a:lnTo>
                    <a:lnTo>
                      <a:pt x="247" y="361"/>
                    </a:lnTo>
                    <a:lnTo>
                      <a:pt x="264" y="327"/>
                    </a:lnTo>
                    <a:lnTo>
                      <a:pt x="277" y="294"/>
                    </a:lnTo>
                    <a:lnTo>
                      <a:pt x="285" y="252"/>
                    </a:lnTo>
                    <a:lnTo>
                      <a:pt x="289" y="210"/>
                    </a:lnTo>
                    <a:lnTo>
                      <a:pt x="285" y="168"/>
                    </a:lnTo>
                    <a:lnTo>
                      <a:pt x="277" y="130"/>
                    </a:lnTo>
                    <a:lnTo>
                      <a:pt x="264" y="92"/>
                    </a:lnTo>
                    <a:lnTo>
                      <a:pt x="247" y="63"/>
                    </a:lnTo>
                    <a:lnTo>
                      <a:pt x="226" y="38"/>
                    </a:lnTo>
                    <a:lnTo>
                      <a:pt x="201" y="17"/>
                    </a:lnTo>
                    <a:lnTo>
                      <a:pt x="172" y="4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FFAD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156" name="Freeform 6"/>
              <p:cNvSpPr>
                <a:spLocks noEditPoints="1"/>
              </p:cNvSpPr>
              <p:nvPr/>
            </p:nvSpPr>
            <p:spPr bwMode="auto">
              <a:xfrm>
                <a:off x="1475" y="1096"/>
                <a:ext cx="2346" cy="444"/>
              </a:xfrm>
              <a:custGeom>
                <a:avLst/>
                <a:gdLst>
                  <a:gd name="T0" fmla="*/ 2333 w 2346"/>
                  <a:gd name="T1" fmla="*/ 138 h 444"/>
                  <a:gd name="T2" fmla="*/ 2321 w 2346"/>
                  <a:gd name="T3" fmla="*/ 100 h 444"/>
                  <a:gd name="T4" fmla="*/ 2279 w 2346"/>
                  <a:gd name="T5" fmla="*/ 42 h 444"/>
                  <a:gd name="T6" fmla="*/ 2249 w 2346"/>
                  <a:gd name="T7" fmla="*/ 21 h 444"/>
                  <a:gd name="T8" fmla="*/ 2220 w 2346"/>
                  <a:gd name="T9" fmla="*/ 4 h 444"/>
                  <a:gd name="T10" fmla="*/ 2186 w 2346"/>
                  <a:gd name="T11" fmla="*/ 0 h 444"/>
                  <a:gd name="T12" fmla="*/ 130 w 2346"/>
                  <a:gd name="T13" fmla="*/ 4 h 444"/>
                  <a:gd name="T14" fmla="*/ 97 w 2346"/>
                  <a:gd name="T15" fmla="*/ 21 h 444"/>
                  <a:gd name="T16" fmla="*/ 67 w 2346"/>
                  <a:gd name="T17" fmla="*/ 42 h 444"/>
                  <a:gd name="T18" fmla="*/ 30 w 2346"/>
                  <a:gd name="T19" fmla="*/ 100 h 444"/>
                  <a:gd name="T20" fmla="*/ 13 w 2346"/>
                  <a:gd name="T21" fmla="*/ 138 h 444"/>
                  <a:gd name="T22" fmla="*/ 0 w 2346"/>
                  <a:gd name="T23" fmla="*/ 222 h 444"/>
                  <a:gd name="T24" fmla="*/ 4 w 2346"/>
                  <a:gd name="T25" fmla="*/ 268 h 444"/>
                  <a:gd name="T26" fmla="*/ 25 w 2346"/>
                  <a:gd name="T27" fmla="*/ 344 h 444"/>
                  <a:gd name="T28" fmla="*/ 46 w 2346"/>
                  <a:gd name="T29" fmla="*/ 377 h 444"/>
                  <a:gd name="T30" fmla="*/ 72 w 2346"/>
                  <a:gd name="T31" fmla="*/ 406 h 444"/>
                  <a:gd name="T32" fmla="*/ 101 w 2346"/>
                  <a:gd name="T33" fmla="*/ 427 h 444"/>
                  <a:gd name="T34" fmla="*/ 160 w 2346"/>
                  <a:gd name="T35" fmla="*/ 444 h 444"/>
                  <a:gd name="T36" fmla="*/ 2216 w 2346"/>
                  <a:gd name="T37" fmla="*/ 440 h 444"/>
                  <a:gd name="T38" fmla="*/ 2245 w 2346"/>
                  <a:gd name="T39" fmla="*/ 427 h 444"/>
                  <a:gd name="T40" fmla="*/ 2274 w 2346"/>
                  <a:gd name="T41" fmla="*/ 406 h 444"/>
                  <a:gd name="T42" fmla="*/ 2304 w 2346"/>
                  <a:gd name="T43" fmla="*/ 377 h 444"/>
                  <a:gd name="T44" fmla="*/ 2321 w 2346"/>
                  <a:gd name="T45" fmla="*/ 344 h 444"/>
                  <a:gd name="T46" fmla="*/ 2342 w 2346"/>
                  <a:gd name="T47" fmla="*/ 268 h 444"/>
                  <a:gd name="T48" fmla="*/ 2346 w 2346"/>
                  <a:gd name="T49" fmla="*/ 222 h 444"/>
                  <a:gd name="T50" fmla="*/ 2321 w 2346"/>
                  <a:gd name="T51" fmla="*/ 222 h 444"/>
                  <a:gd name="T52" fmla="*/ 2329 w 2346"/>
                  <a:gd name="T53" fmla="*/ 264 h 444"/>
                  <a:gd name="T54" fmla="*/ 2308 w 2346"/>
                  <a:gd name="T55" fmla="*/ 302 h 444"/>
                  <a:gd name="T56" fmla="*/ 2308 w 2346"/>
                  <a:gd name="T57" fmla="*/ 339 h 444"/>
                  <a:gd name="T58" fmla="*/ 2283 w 2346"/>
                  <a:gd name="T59" fmla="*/ 364 h 444"/>
                  <a:gd name="T60" fmla="*/ 2270 w 2346"/>
                  <a:gd name="T61" fmla="*/ 398 h 444"/>
                  <a:gd name="T62" fmla="*/ 2237 w 2346"/>
                  <a:gd name="T63" fmla="*/ 406 h 444"/>
                  <a:gd name="T64" fmla="*/ 2241 w 2346"/>
                  <a:gd name="T65" fmla="*/ 402 h 444"/>
                  <a:gd name="T66" fmla="*/ 2216 w 2346"/>
                  <a:gd name="T67" fmla="*/ 427 h 444"/>
                  <a:gd name="T68" fmla="*/ 2186 w 2346"/>
                  <a:gd name="T69" fmla="*/ 419 h 444"/>
                  <a:gd name="T70" fmla="*/ 135 w 2346"/>
                  <a:gd name="T71" fmla="*/ 415 h 444"/>
                  <a:gd name="T72" fmla="*/ 105 w 2346"/>
                  <a:gd name="T73" fmla="*/ 415 h 444"/>
                  <a:gd name="T74" fmla="*/ 84 w 2346"/>
                  <a:gd name="T75" fmla="*/ 385 h 444"/>
                  <a:gd name="T76" fmla="*/ 88 w 2346"/>
                  <a:gd name="T77" fmla="*/ 390 h 444"/>
                  <a:gd name="T78" fmla="*/ 51 w 2346"/>
                  <a:gd name="T79" fmla="*/ 335 h 444"/>
                  <a:gd name="T80" fmla="*/ 51 w 2346"/>
                  <a:gd name="T81" fmla="*/ 339 h 444"/>
                  <a:gd name="T82" fmla="*/ 30 w 2346"/>
                  <a:gd name="T83" fmla="*/ 264 h 444"/>
                  <a:gd name="T84" fmla="*/ 30 w 2346"/>
                  <a:gd name="T85" fmla="*/ 268 h 444"/>
                  <a:gd name="T86" fmla="*/ 30 w 2346"/>
                  <a:gd name="T87" fmla="*/ 184 h 444"/>
                  <a:gd name="T88" fmla="*/ 51 w 2346"/>
                  <a:gd name="T89" fmla="*/ 109 h 444"/>
                  <a:gd name="T90" fmla="*/ 51 w 2346"/>
                  <a:gd name="T91" fmla="*/ 113 h 444"/>
                  <a:gd name="T92" fmla="*/ 88 w 2346"/>
                  <a:gd name="T93" fmla="*/ 54 h 444"/>
                  <a:gd name="T94" fmla="*/ 84 w 2346"/>
                  <a:gd name="T95" fmla="*/ 58 h 444"/>
                  <a:gd name="T96" fmla="*/ 105 w 2346"/>
                  <a:gd name="T97" fmla="*/ 29 h 444"/>
                  <a:gd name="T98" fmla="*/ 135 w 2346"/>
                  <a:gd name="T99" fmla="*/ 29 h 444"/>
                  <a:gd name="T100" fmla="*/ 2186 w 2346"/>
                  <a:gd name="T101" fmla="*/ 25 h 444"/>
                  <a:gd name="T102" fmla="*/ 2216 w 2346"/>
                  <a:gd name="T103" fmla="*/ 16 h 444"/>
                  <a:gd name="T104" fmla="*/ 2241 w 2346"/>
                  <a:gd name="T105" fmla="*/ 42 h 444"/>
                  <a:gd name="T106" fmla="*/ 2237 w 2346"/>
                  <a:gd name="T107" fmla="*/ 42 h 444"/>
                  <a:gd name="T108" fmla="*/ 2270 w 2346"/>
                  <a:gd name="T109" fmla="*/ 50 h 444"/>
                  <a:gd name="T110" fmla="*/ 2283 w 2346"/>
                  <a:gd name="T111" fmla="*/ 79 h 444"/>
                  <a:gd name="T112" fmla="*/ 2308 w 2346"/>
                  <a:gd name="T113" fmla="*/ 104 h 444"/>
                  <a:gd name="T114" fmla="*/ 2308 w 2346"/>
                  <a:gd name="T115" fmla="*/ 142 h 444"/>
                  <a:gd name="T116" fmla="*/ 2321 w 2346"/>
                  <a:gd name="T117" fmla="*/ 222 h 44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2346" h="444">
                    <a:moveTo>
                      <a:pt x="2342" y="180"/>
                    </a:moveTo>
                    <a:lnTo>
                      <a:pt x="2333" y="138"/>
                    </a:lnTo>
                    <a:lnTo>
                      <a:pt x="2321" y="104"/>
                    </a:lnTo>
                    <a:lnTo>
                      <a:pt x="2321" y="100"/>
                    </a:lnTo>
                    <a:lnTo>
                      <a:pt x="2304" y="67"/>
                    </a:lnTo>
                    <a:lnTo>
                      <a:pt x="2279" y="42"/>
                    </a:lnTo>
                    <a:lnTo>
                      <a:pt x="2274" y="37"/>
                    </a:lnTo>
                    <a:lnTo>
                      <a:pt x="2249" y="21"/>
                    </a:lnTo>
                    <a:lnTo>
                      <a:pt x="2245" y="16"/>
                    </a:lnTo>
                    <a:lnTo>
                      <a:pt x="2220" y="4"/>
                    </a:lnTo>
                    <a:lnTo>
                      <a:pt x="2216" y="4"/>
                    </a:lnTo>
                    <a:lnTo>
                      <a:pt x="2186" y="0"/>
                    </a:lnTo>
                    <a:lnTo>
                      <a:pt x="160" y="0"/>
                    </a:lnTo>
                    <a:lnTo>
                      <a:pt x="130" y="4"/>
                    </a:lnTo>
                    <a:lnTo>
                      <a:pt x="101" y="16"/>
                    </a:lnTo>
                    <a:lnTo>
                      <a:pt x="97" y="21"/>
                    </a:lnTo>
                    <a:lnTo>
                      <a:pt x="72" y="37"/>
                    </a:lnTo>
                    <a:lnTo>
                      <a:pt x="67" y="42"/>
                    </a:lnTo>
                    <a:lnTo>
                      <a:pt x="46" y="67"/>
                    </a:lnTo>
                    <a:lnTo>
                      <a:pt x="30" y="100"/>
                    </a:lnTo>
                    <a:lnTo>
                      <a:pt x="25" y="104"/>
                    </a:lnTo>
                    <a:lnTo>
                      <a:pt x="13" y="138"/>
                    </a:lnTo>
                    <a:lnTo>
                      <a:pt x="4" y="180"/>
                    </a:lnTo>
                    <a:lnTo>
                      <a:pt x="0" y="222"/>
                    </a:lnTo>
                    <a:lnTo>
                      <a:pt x="4" y="264"/>
                    </a:lnTo>
                    <a:lnTo>
                      <a:pt x="4" y="268"/>
                    </a:lnTo>
                    <a:lnTo>
                      <a:pt x="13" y="306"/>
                    </a:lnTo>
                    <a:lnTo>
                      <a:pt x="25" y="344"/>
                    </a:lnTo>
                    <a:lnTo>
                      <a:pt x="30" y="348"/>
                    </a:lnTo>
                    <a:lnTo>
                      <a:pt x="46" y="377"/>
                    </a:lnTo>
                    <a:lnTo>
                      <a:pt x="67" y="402"/>
                    </a:lnTo>
                    <a:lnTo>
                      <a:pt x="72" y="406"/>
                    </a:lnTo>
                    <a:lnTo>
                      <a:pt x="97" y="427"/>
                    </a:lnTo>
                    <a:lnTo>
                      <a:pt x="101" y="427"/>
                    </a:lnTo>
                    <a:lnTo>
                      <a:pt x="130" y="440"/>
                    </a:lnTo>
                    <a:lnTo>
                      <a:pt x="160" y="444"/>
                    </a:lnTo>
                    <a:lnTo>
                      <a:pt x="2186" y="444"/>
                    </a:lnTo>
                    <a:lnTo>
                      <a:pt x="2216" y="440"/>
                    </a:lnTo>
                    <a:lnTo>
                      <a:pt x="2220" y="440"/>
                    </a:lnTo>
                    <a:lnTo>
                      <a:pt x="2245" y="427"/>
                    </a:lnTo>
                    <a:lnTo>
                      <a:pt x="2249" y="427"/>
                    </a:lnTo>
                    <a:lnTo>
                      <a:pt x="2274" y="406"/>
                    </a:lnTo>
                    <a:lnTo>
                      <a:pt x="2279" y="402"/>
                    </a:lnTo>
                    <a:lnTo>
                      <a:pt x="2304" y="377"/>
                    </a:lnTo>
                    <a:lnTo>
                      <a:pt x="2321" y="348"/>
                    </a:lnTo>
                    <a:lnTo>
                      <a:pt x="2321" y="344"/>
                    </a:lnTo>
                    <a:lnTo>
                      <a:pt x="2333" y="306"/>
                    </a:lnTo>
                    <a:lnTo>
                      <a:pt x="2342" y="268"/>
                    </a:lnTo>
                    <a:lnTo>
                      <a:pt x="2342" y="264"/>
                    </a:lnTo>
                    <a:lnTo>
                      <a:pt x="2346" y="222"/>
                    </a:lnTo>
                    <a:lnTo>
                      <a:pt x="2342" y="180"/>
                    </a:lnTo>
                    <a:close/>
                    <a:moveTo>
                      <a:pt x="2321" y="222"/>
                    </a:moveTo>
                    <a:lnTo>
                      <a:pt x="2316" y="268"/>
                    </a:lnTo>
                    <a:lnTo>
                      <a:pt x="2329" y="264"/>
                    </a:lnTo>
                    <a:lnTo>
                      <a:pt x="2316" y="264"/>
                    </a:lnTo>
                    <a:lnTo>
                      <a:pt x="2308" y="302"/>
                    </a:lnTo>
                    <a:lnTo>
                      <a:pt x="2295" y="339"/>
                    </a:lnTo>
                    <a:lnTo>
                      <a:pt x="2308" y="339"/>
                    </a:lnTo>
                    <a:lnTo>
                      <a:pt x="2300" y="335"/>
                    </a:lnTo>
                    <a:lnTo>
                      <a:pt x="2283" y="364"/>
                    </a:lnTo>
                    <a:lnTo>
                      <a:pt x="2258" y="390"/>
                    </a:lnTo>
                    <a:lnTo>
                      <a:pt x="2270" y="398"/>
                    </a:lnTo>
                    <a:lnTo>
                      <a:pt x="2262" y="385"/>
                    </a:lnTo>
                    <a:lnTo>
                      <a:pt x="2237" y="406"/>
                    </a:lnTo>
                    <a:lnTo>
                      <a:pt x="2245" y="415"/>
                    </a:lnTo>
                    <a:lnTo>
                      <a:pt x="2241" y="402"/>
                    </a:lnTo>
                    <a:lnTo>
                      <a:pt x="2216" y="415"/>
                    </a:lnTo>
                    <a:lnTo>
                      <a:pt x="2216" y="427"/>
                    </a:lnTo>
                    <a:lnTo>
                      <a:pt x="2220" y="415"/>
                    </a:lnTo>
                    <a:lnTo>
                      <a:pt x="2186" y="419"/>
                    </a:lnTo>
                    <a:lnTo>
                      <a:pt x="160" y="419"/>
                    </a:lnTo>
                    <a:lnTo>
                      <a:pt x="135" y="415"/>
                    </a:lnTo>
                    <a:lnTo>
                      <a:pt x="105" y="402"/>
                    </a:lnTo>
                    <a:lnTo>
                      <a:pt x="105" y="415"/>
                    </a:lnTo>
                    <a:lnTo>
                      <a:pt x="109" y="406"/>
                    </a:lnTo>
                    <a:lnTo>
                      <a:pt x="84" y="385"/>
                    </a:lnTo>
                    <a:lnTo>
                      <a:pt x="80" y="398"/>
                    </a:lnTo>
                    <a:lnTo>
                      <a:pt x="88" y="390"/>
                    </a:lnTo>
                    <a:lnTo>
                      <a:pt x="67" y="364"/>
                    </a:lnTo>
                    <a:lnTo>
                      <a:pt x="51" y="335"/>
                    </a:lnTo>
                    <a:lnTo>
                      <a:pt x="38" y="339"/>
                    </a:lnTo>
                    <a:lnTo>
                      <a:pt x="51" y="339"/>
                    </a:lnTo>
                    <a:lnTo>
                      <a:pt x="38" y="302"/>
                    </a:lnTo>
                    <a:lnTo>
                      <a:pt x="30" y="264"/>
                    </a:lnTo>
                    <a:lnTo>
                      <a:pt x="17" y="264"/>
                    </a:lnTo>
                    <a:lnTo>
                      <a:pt x="30" y="268"/>
                    </a:lnTo>
                    <a:lnTo>
                      <a:pt x="25" y="222"/>
                    </a:lnTo>
                    <a:lnTo>
                      <a:pt x="30" y="184"/>
                    </a:lnTo>
                    <a:lnTo>
                      <a:pt x="38" y="142"/>
                    </a:lnTo>
                    <a:lnTo>
                      <a:pt x="51" y="109"/>
                    </a:lnTo>
                    <a:lnTo>
                      <a:pt x="38" y="104"/>
                    </a:lnTo>
                    <a:lnTo>
                      <a:pt x="51" y="113"/>
                    </a:lnTo>
                    <a:lnTo>
                      <a:pt x="67" y="79"/>
                    </a:lnTo>
                    <a:lnTo>
                      <a:pt x="88" y="54"/>
                    </a:lnTo>
                    <a:lnTo>
                      <a:pt x="80" y="50"/>
                    </a:lnTo>
                    <a:lnTo>
                      <a:pt x="84" y="58"/>
                    </a:lnTo>
                    <a:lnTo>
                      <a:pt x="109" y="42"/>
                    </a:lnTo>
                    <a:lnTo>
                      <a:pt x="105" y="29"/>
                    </a:lnTo>
                    <a:lnTo>
                      <a:pt x="105" y="42"/>
                    </a:lnTo>
                    <a:lnTo>
                      <a:pt x="135" y="29"/>
                    </a:lnTo>
                    <a:lnTo>
                      <a:pt x="160" y="25"/>
                    </a:lnTo>
                    <a:lnTo>
                      <a:pt x="2186" y="25"/>
                    </a:lnTo>
                    <a:lnTo>
                      <a:pt x="2220" y="29"/>
                    </a:lnTo>
                    <a:lnTo>
                      <a:pt x="2216" y="16"/>
                    </a:lnTo>
                    <a:lnTo>
                      <a:pt x="2216" y="29"/>
                    </a:lnTo>
                    <a:lnTo>
                      <a:pt x="2241" y="42"/>
                    </a:lnTo>
                    <a:lnTo>
                      <a:pt x="2245" y="29"/>
                    </a:lnTo>
                    <a:lnTo>
                      <a:pt x="2237" y="42"/>
                    </a:lnTo>
                    <a:lnTo>
                      <a:pt x="2262" y="58"/>
                    </a:lnTo>
                    <a:lnTo>
                      <a:pt x="2270" y="50"/>
                    </a:lnTo>
                    <a:lnTo>
                      <a:pt x="2258" y="54"/>
                    </a:lnTo>
                    <a:lnTo>
                      <a:pt x="2283" y="79"/>
                    </a:lnTo>
                    <a:lnTo>
                      <a:pt x="2300" y="113"/>
                    </a:lnTo>
                    <a:lnTo>
                      <a:pt x="2308" y="104"/>
                    </a:lnTo>
                    <a:lnTo>
                      <a:pt x="2295" y="109"/>
                    </a:lnTo>
                    <a:lnTo>
                      <a:pt x="2308" y="142"/>
                    </a:lnTo>
                    <a:lnTo>
                      <a:pt x="2316" y="184"/>
                    </a:lnTo>
                    <a:lnTo>
                      <a:pt x="2321" y="2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157" name="Freeform 7"/>
              <p:cNvSpPr>
                <a:spLocks/>
              </p:cNvSpPr>
              <p:nvPr/>
            </p:nvSpPr>
            <p:spPr bwMode="auto">
              <a:xfrm>
                <a:off x="3506" y="1096"/>
                <a:ext cx="155" cy="444"/>
              </a:xfrm>
              <a:custGeom>
                <a:avLst/>
                <a:gdLst>
                  <a:gd name="T0" fmla="*/ 155 w 155"/>
                  <a:gd name="T1" fmla="*/ 25 h 444"/>
                  <a:gd name="T2" fmla="*/ 155 w 155"/>
                  <a:gd name="T3" fmla="*/ 0 h 444"/>
                  <a:gd name="T4" fmla="*/ 126 w 155"/>
                  <a:gd name="T5" fmla="*/ 4 h 444"/>
                  <a:gd name="T6" fmla="*/ 97 w 155"/>
                  <a:gd name="T7" fmla="*/ 16 h 444"/>
                  <a:gd name="T8" fmla="*/ 92 w 155"/>
                  <a:gd name="T9" fmla="*/ 21 h 444"/>
                  <a:gd name="T10" fmla="*/ 67 w 155"/>
                  <a:gd name="T11" fmla="*/ 37 h 444"/>
                  <a:gd name="T12" fmla="*/ 63 w 155"/>
                  <a:gd name="T13" fmla="*/ 42 h 444"/>
                  <a:gd name="T14" fmla="*/ 42 w 155"/>
                  <a:gd name="T15" fmla="*/ 67 h 444"/>
                  <a:gd name="T16" fmla="*/ 25 w 155"/>
                  <a:gd name="T17" fmla="*/ 100 h 444"/>
                  <a:gd name="T18" fmla="*/ 25 w 155"/>
                  <a:gd name="T19" fmla="*/ 104 h 444"/>
                  <a:gd name="T20" fmla="*/ 13 w 155"/>
                  <a:gd name="T21" fmla="*/ 138 h 444"/>
                  <a:gd name="T22" fmla="*/ 4 w 155"/>
                  <a:gd name="T23" fmla="*/ 180 h 444"/>
                  <a:gd name="T24" fmla="*/ 0 w 155"/>
                  <a:gd name="T25" fmla="*/ 222 h 444"/>
                  <a:gd name="T26" fmla="*/ 4 w 155"/>
                  <a:gd name="T27" fmla="*/ 264 h 444"/>
                  <a:gd name="T28" fmla="*/ 4 w 155"/>
                  <a:gd name="T29" fmla="*/ 268 h 444"/>
                  <a:gd name="T30" fmla="*/ 13 w 155"/>
                  <a:gd name="T31" fmla="*/ 306 h 444"/>
                  <a:gd name="T32" fmla="*/ 25 w 155"/>
                  <a:gd name="T33" fmla="*/ 344 h 444"/>
                  <a:gd name="T34" fmla="*/ 25 w 155"/>
                  <a:gd name="T35" fmla="*/ 348 h 444"/>
                  <a:gd name="T36" fmla="*/ 42 w 155"/>
                  <a:gd name="T37" fmla="*/ 377 h 444"/>
                  <a:gd name="T38" fmla="*/ 63 w 155"/>
                  <a:gd name="T39" fmla="*/ 402 h 444"/>
                  <a:gd name="T40" fmla="*/ 67 w 155"/>
                  <a:gd name="T41" fmla="*/ 406 h 444"/>
                  <a:gd name="T42" fmla="*/ 92 w 155"/>
                  <a:gd name="T43" fmla="*/ 427 h 444"/>
                  <a:gd name="T44" fmla="*/ 97 w 155"/>
                  <a:gd name="T45" fmla="*/ 427 h 444"/>
                  <a:gd name="T46" fmla="*/ 126 w 155"/>
                  <a:gd name="T47" fmla="*/ 440 h 444"/>
                  <a:gd name="T48" fmla="*/ 155 w 155"/>
                  <a:gd name="T49" fmla="*/ 444 h 444"/>
                  <a:gd name="T50" fmla="*/ 155 w 155"/>
                  <a:gd name="T51" fmla="*/ 419 h 444"/>
                  <a:gd name="T52" fmla="*/ 130 w 155"/>
                  <a:gd name="T53" fmla="*/ 415 h 444"/>
                  <a:gd name="T54" fmla="*/ 101 w 155"/>
                  <a:gd name="T55" fmla="*/ 402 h 444"/>
                  <a:gd name="T56" fmla="*/ 101 w 155"/>
                  <a:gd name="T57" fmla="*/ 415 h 444"/>
                  <a:gd name="T58" fmla="*/ 105 w 155"/>
                  <a:gd name="T59" fmla="*/ 406 h 444"/>
                  <a:gd name="T60" fmla="*/ 80 w 155"/>
                  <a:gd name="T61" fmla="*/ 385 h 444"/>
                  <a:gd name="T62" fmla="*/ 76 w 155"/>
                  <a:gd name="T63" fmla="*/ 398 h 444"/>
                  <a:gd name="T64" fmla="*/ 84 w 155"/>
                  <a:gd name="T65" fmla="*/ 390 h 444"/>
                  <a:gd name="T66" fmla="*/ 63 w 155"/>
                  <a:gd name="T67" fmla="*/ 364 h 444"/>
                  <a:gd name="T68" fmla="*/ 46 w 155"/>
                  <a:gd name="T69" fmla="*/ 335 h 444"/>
                  <a:gd name="T70" fmla="*/ 38 w 155"/>
                  <a:gd name="T71" fmla="*/ 339 h 444"/>
                  <a:gd name="T72" fmla="*/ 50 w 155"/>
                  <a:gd name="T73" fmla="*/ 339 h 444"/>
                  <a:gd name="T74" fmla="*/ 38 w 155"/>
                  <a:gd name="T75" fmla="*/ 302 h 444"/>
                  <a:gd name="T76" fmla="*/ 29 w 155"/>
                  <a:gd name="T77" fmla="*/ 264 h 444"/>
                  <a:gd name="T78" fmla="*/ 17 w 155"/>
                  <a:gd name="T79" fmla="*/ 264 h 444"/>
                  <a:gd name="T80" fmla="*/ 29 w 155"/>
                  <a:gd name="T81" fmla="*/ 268 h 444"/>
                  <a:gd name="T82" fmla="*/ 25 w 155"/>
                  <a:gd name="T83" fmla="*/ 222 h 444"/>
                  <a:gd name="T84" fmla="*/ 29 w 155"/>
                  <a:gd name="T85" fmla="*/ 184 h 444"/>
                  <a:gd name="T86" fmla="*/ 38 w 155"/>
                  <a:gd name="T87" fmla="*/ 142 h 444"/>
                  <a:gd name="T88" fmla="*/ 50 w 155"/>
                  <a:gd name="T89" fmla="*/ 109 h 444"/>
                  <a:gd name="T90" fmla="*/ 38 w 155"/>
                  <a:gd name="T91" fmla="*/ 104 h 444"/>
                  <a:gd name="T92" fmla="*/ 46 w 155"/>
                  <a:gd name="T93" fmla="*/ 113 h 444"/>
                  <a:gd name="T94" fmla="*/ 63 w 155"/>
                  <a:gd name="T95" fmla="*/ 79 h 444"/>
                  <a:gd name="T96" fmla="*/ 84 w 155"/>
                  <a:gd name="T97" fmla="*/ 54 h 444"/>
                  <a:gd name="T98" fmla="*/ 76 w 155"/>
                  <a:gd name="T99" fmla="*/ 50 h 444"/>
                  <a:gd name="T100" fmla="*/ 80 w 155"/>
                  <a:gd name="T101" fmla="*/ 58 h 444"/>
                  <a:gd name="T102" fmla="*/ 105 w 155"/>
                  <a:gd name="T103" fmla="*/ 42 h 444"/>
                  <a:gd name="T104" fmla="*/ 101 w 155"/>
                  <a:gd name="T105" fmla="*/ 29 h 444"/>
                  <a:gd name="T106" fmla="*/ 101 w 155"/>
                  <a:gd name="T107" fmla="*/ 42 h 444"/>
                  <a:gd name="T108" fmla="*/ 130 w 155"/>
                  <a:gd name="T109" fmla="*/ 29 h 444"/>
                  <a:gd name="T110" fmla="*/ 155 w 155"/>
                  <a:gd name="T111" fmla="*/ 25 h 44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55" h="444">
                    <a:moveTo>
                      <a:pt x="155" y="25"/>
                    </a:moveTo>
                    <a:lnTo>
                      <a:pt x="155" y="0"/>
                    </a:lnTo>
                    <a:lnTo>
                      <a:pt x="126" y="4"/>
                    </a:lnTo>
                    <a:lnTo>
                      <a:pt x="97" y="16"/>
                    </a:lnTo>
                    <a:lnTo>
                      <a:pt x="92" y="21"/>
                    </a:lnTo>
                    <a:lnTo>
                      <a:pt x="67" y="37"/>
                    </a:lnTo>
                    <a:lnTo>
                      <a:pt x="63" y="42"/>
                    </a:lnTo>
                    <a:lnTo>
                      <a:pt x="42" y="67"/>
                    </a:lnTo>
                    <a:lnTo>
                      <a:pt x="25" y="100"/>
                    </a:lnTo>
                    <a:lnTo>
                      <a:pt x="25" y="104"/>
                    </a:lnTo>
                    <a:lnTo>
                      <a:pt x="13" y="138"/>
                    </a:lnTo>
                    <a:lnTo>
                      <a:pt x="4" y="180"/>
                    </a:lnTo>
                    <a:lnTo>
                      <a:pt x="0" y="222"/>
                    </a:lnTo>
                    <a:lnTo>
                      <a:pt x="4" y="264"/>
                    </a:lnTo>
                    <a:lnTo>
                      <a:pt x="4" y="268"/>
                    </a:lnTo>
                    <a:lnTo>
                      <a:pt x="13" y="306"/>
                    </a:lnTo>
                    <a:lnTo>
                      <a:pt x="25" y="344"/>
                    </a:lnTo>
                    <a:lnTo>
                      <a:pt x="25" y="348"/>
                    </a:lnTo>
                    <a:lnTo>
                      <a:pt x="42" y="377"/>
                    </a:lnTo>
                    <a:lnTo>
                      <a:pt x="63" y="402"/>
                    </a:lnTo>
                    <a:lnTo>
                      <a:pt x="67" y="406"/>
                    </a:lnTo>
                    <a:lnTo>
                      <a:pt x="92" y="427"/>
                    </a:lnTo>
                    <a:lnTo>
                      <a:pt x="97" y="427"/>
                    </a:lnTo>
                    <a:lnTo>
                      <a:pt x="126" y="440"/>
                    </a:lnTo>
                    <a:lnTo>
                      <a:pt x="155" y="444"/>
                    </a:lnTo>
                    <a:lnTo>
                      <a:pt x="155" y="419"/>
                    </a:lnTo>
                    <a:lnTo>
                      <a:pt x="130" y="415"/>
                    </a:lnTo>
                    <a:lnTo>
                      <a:pt x="101" y="402"/>
                    </a:lnTo>
                    <a:lnTo>
                      <a:pt x="101" y="415"/>
                    </a:lnTo>
                    <a:lnTo>
                      <a:pt x="105" y="406"/>
                    </a:lnTo>
                    <a:lnTo>
                      <a:pt x="80" y="385"/>
                    </a:lnTo>
                    <a:lnTo>
                      <a:pt x="76" y="398"/>
                    </a:lnTo>
                    <a:lnTo>
                      <a:pt x="84" y="390"/>
                    </a:lnTo>
                    <a:lnTo>
                      <a:pt x="63" y="364"/>
                    </a:lnTo>
                    <a:lnTo>
                      <a:pt x="46" y="335"/>
                    </a:lnTo>
                    <a:lnTo>
                      <a:pt x="38" y="339"/>
                    </a:lnTo>
                    <a:lnTo>
                      <a:pt x="50" y="339"/>
                    </a:lnTo>
                    <a:lnTo>
                      <a:pt x="38" y="302"/>
                    </a:lnTo>
                    <a:lnTo>
                      <a:pt x="29" y="264"/>
                    </a:lnTo>
                    <a:lnTo>
                      <a:pt x="17" y="264"/>
                    </a:lnTo>
                    <a:lnTo>
                      <a:pt x="29" y="268"/>
                    </a:lnTo>
                    <a:lnTo>
                      <a:pt x="25" y="222"/>
                    </a:lnTo>
                    <a:lnTo>
                      <a:pt x="29" y="184"/>
                    </a:lnTo>
                    <a:lnTo>
                      <a:pt x="38" y="142"/>
                    </a:lnTo>
                    <a:lnTo>
                      <a:pt x="50" y="109"/>
                    </a:lnTo>
                    <a:lnTo>
                      <a:pt x="38" y="104"/>
                    </a:lnTo>
                    <a:lnTo>
                      <a:pt x="46" y="113"/>
                    </a:lnTo>
                    <a:lnTo>
                      <a:pt x="63" y="79"/>
                    </a:lnTo>
                    <a:lnTo>
                      <a:pt x="84" y="54"/>
                    </a:lnTo>
                    <a:lnTo>
                      <a:pt x="76" y="50"/>
                    </a:lnTo>
                    <a:lnTo>
                      <a:pt x="80" y="58"/>
                    </a:lnTo>
                    <a:lnTo>
                      <a:pt x="105" y="42"/>
                    </a:lnTo>
                    <a:lnTo>
                      <a:pt x="101" y="29"/>
                    </a:lnTo>
                    <a:lnTo>
                      <a:pt x="101" y="42"/>
                    </a:lnTo>
                    <a:lnTo>
                      <a:pt x="130" y="29"/>
                    </a:lnTo>
                    <a:lnTo>
                      <a:pt x="155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sp>
        <p:nvSpPr>
          <p:cNvPr id="2053" name="Line 71"/>
          <p:cNvSpPr>
            <a:spLocks noChangeShapeType="1"/>
          </p:cNvSpPr>
          <p:nvPr/>
        </p:nvSpPr>
        <p:spPr bwMode="auto">
          <a:xfrm>
            <a:off x="21085175" y="-7800975"/>
            <a:ext cx="1588" cy="87312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54" name="Line 72"/>
          <p:cNvSpPr>
            <a:spLocks noChangeShapeType="1"/>
          </p:cNvSpPr>
          <p:nvPr/>
        </p:nvSpPr>
        <p:spPr bwMode="auto">
          <a:xfrm>
            <a:off x="574675" y="18503900"/>
            <a:ext cx="88900" cy="1588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/>
          </a:p>
        </p:txBody>
      </p:sp>
      <p:grpSp>
        <p:nvGrpSpPr>
          <p:cNvPr id="220239" name="Group 79"/>
          <p:cNvGrpSpPr>
            <a:grpSpLocks/>
          </p:cNvGrpSpPr>
          <p:nvPr/>
        </p:nvGrpSpPr>
        <p:grpSpPr bwMode="auto">
          <a:xfrm>
            <a:off x="6460598" y="1420965"/>
            <a:ext cx="1660844" cy="664541"/>
            <a:chOff x="3501" y="315"/>
            <a:chExt cx="893" cy="332"/>
          </a:xfrm>
          <a:noFill/>
        </p:grpSpPr>
        <p:grpSp>
          <p:nvGrpSpPr>
            <p:cNvPr id="2094" name="Group 78"/>
            <p:cNvGrpSpPr>
              <a:grpSpLocks/>
            </p:cNvGrpSpPr>
            <p:nvPr/>
          </p:nvGrpSpPr>
          <p:grpSpPr bwMode="auto">
            <a:xfrm>
              <a:off x="3501" y="315"/>
              <a:ext cx="886" cy="332"/>
              <a:chOff x="3501" y="315"/>
              <a:chExt cx="886" cy="332"/>
            </a:xfrm>
            <a:grpFill/>
          </p:grpSpPr>
          <p:sp>
            <p:nvSpPr>
              <p:cNvPr id="2096" name="Rectangle 70"/>
              <p:cNvSpPr>
                <a:spLocks noChangeArrowheads="1"/>
              </p:cNvSpPr>
              <p:nvPr/>
            </p:nvSpPr>
            <p:spPr bwMode="auto">
              <a:xfrm>
                <a:off x="3501" y="315"/>
                <a:ext cx="886" cy="276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ms-MY" sz="3600">
                  <a:latin typeface="dcbx10" pitchFamily="34" charset="0"/>
                </a:endParaRPr>
              </a:p>
            </p:txBody>
          </p:sp>
          <p:sp>
            <p:nvSpPr>
              <p:cNvPr id="2097" name="Rectangle 74"/>
              <p:cNvSpPr>
                <a:spLocks noChangeArrowheads="1"/>
              </p:cNvSpPr>
              <p:nvPr/>
            </p:nvSpPr>
            <p:spPr bwMode="auto">
              <a:xfrm>
                <a:off x="3526" y="370"/>
                <a:ext cx="223" cy="27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3600" dirty="0">
                    <a:solidFill>
                      <a:srgbClr val="000000"/>
                    </a:solidFill>
                    <a:latin typeface="dcbx10" pitchFamily="34" charset="0"/>
                  </a:rPr>
                  <a:t>K</a:t>
                </a:r>
                <a:endParaRPr lang="en-US" sz="3600" dirty="0">
                  <a:latin typeface="dcbx10" pitchFamily="34" charset="0"/>
                </a:endParaRPr>
              </a:p>
            </p:txBody>
          </p:sp>
          <p:sp>
            <p:nvSpPr>
              <p:cNvPr id="2098" name="Rectangle 75"/>
              <p:cNvSpPr>
                <a:spLocks noChangeArrowheads="1"/>
              </p:cNvSpPr>
              <p:nvPr/>
            </p:nvSpPr>
            <p:spPr bwMode="auto">
              <a:xfrm>
                <a:off x="3751" y="370"/>
                <a:ext cx="159" cy="27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3600" dirty="0" smtClean="0">
                    <a:solidFill>
                      <a:srgbClr val="000000"/>
                    </a:solidFill>
                    <a:latin typeface="dcbx10" pitchFamily="34" charset="0"/>
                  </a:rPr>
                  <a:t>u</a:t>
                </a:r>
                <a:endParaRPr lang="en-US" sz="3600" dirty="0">
                  <a:latin typeface="dcbx10" pitchFamily="34" charset="0"/>
                </a:endParaRPr>
              </a:p>
            </p:txBody>
          </p:sp>
          <p:sp>
            <p:nvSpPr>
              <p:cNvPr id="2099" name="Rectangle 76"/>
              <p:cNvSpPr>
                <a:spLocks noChangeArrowheads="1"/>
              </p:cNvSpPr>
              <p:nvPr/>
            </p:nvSpPr>
            <p:spPr bwMode="auto">
              <a:xfrm>
                <a:off x="3972" y="370"/>
                <a:ext cx="222" cy="27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3600" dirty="0">
                    <a:solidFill>
                      <a:srgbClr val="000000"/>
                    </a:solidFill>
                    <a:latin typeface="dcbx10" pitchFamily="34" charset="0"/>
                  </a:rPr>
                  <a:t>=</a:t>
                </a:r>
                <a:endParaRPr lang="en-US" sz="3600" dirty="0">
                  <a:latin typeface="dcbx10" pitchFamily="34" charset="0"/>
                </a:endParaRPr>
              </a:p>
            </p:txBody>
          </p:sp>
        </p:grpSp>
        <p:sp>
          <p:nvSpPr>
            <p:cNvPr id="2095" name="Rectangle 77"/>
            <p:cNvSpPr>
              <a:spLocks noChangeArrowheads="1"/>
            </p:cNvSpPr>
            <p:nvPr/>
          </p:nvSpPr>
          <p:spPr bwMode="auto">
            <a:xfrm>
              <a:off x="4215" y="370"/>
              <a:ext cx="179" cy="2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3600" dirty="0">
                  <a:solidFill>
                    <a:srgbClr val="000000"/>
                  </a:solidFill>
                  <a:latin typeface="dcbx10" pitchFamily="34" charset="0"/>
                </a:rPr>
                <a:t>F</a:t>
              </a:r>
              <a:endParaRPr lang="en-US" sz="3600" dirty="0">
                <a:latin typeface="dcbx10" pitchFamily="34" charset="0"/>
              </a:endParaRPr>
            </a:p>
          </p:txBody>
        </p:sp>
      </p:grpSp>
      <p:grpSp>
        <p:nvGrpSpPr>
          <p:cNvPr id="220293" name="Group 133"/>
          <p:cNvGrpSpPr>
            <a:grpSpLocks/>
          </p:cNvGrpSpPr>
          <p:nvPr/>
        </p:nvGrpSpPr>
        <p:grpSpPr bwMode="auto">
          <a:xfrm>
            <a:off x="4156075" y="200025"/>
            <a:ext cx="1216025" cy="701674"/>
            <a:chOff x="2618" y="126"/>
            <a:chExt cx="766" cy="442"/>
          </a:xfrm>
        </p:grpSpPr>
        <p:grpSp>
          <p:nvGrpSpPr>
            <p:cNvPr id="2090" name="Group 91"/>
            <p:cNvGrpSpPr>
              <a:grpSpLocks/>
            </p:cNvGrpSpPr>
            <p:nvPr/>
          </p:nvGrpSpPr>
          <p:grpSpPr bwMode="auto">
            <a:xfrm>
              <a:off x="2618" y="455"/>
              <a:ext cx="726" cy="113"/>
              <a:chOff x="4182" y="2417"/>
              <a:chExt cx="726" cy="113"/>
            </a:xfrm>
          </p:grpSpPr>
          <p:sp>
            <p:nvSpPr>
              <p:cNvPr id="2092" name="Freeform 92"/>
              <p:cNvSpPr>
                <a:spLocks/>
              </p:cNvSpPr>
              <p:nvPr/>
            </p:nvSpPr>
            <p:spPr bwMode="auto">
              <a:xfrm>
                <a:off x="4182" y="2459"/>
                <a:ext cx="474" cy="33"/>
              </a:xfrm>
              <a:custGeom>
                <a:avLst/>
                <a:gdLst>
                  <a:gd name="T0" fmla="*/ 0 w 474"/>
                  <a:gd name="T1" fmla="*/ 8 h 33"/>
                  <a:gd name="T2" fmla="*/ 0 w 474"/>
                  <a:gd name="T3" fmla="*/ 33 h 33"/>
                  <a:gd name="T4" fmla="*/ 474 w 474"/>
                  <a:gd name="T5" fmla="*/ 25 h 33"/>
                  <a:gd name="T6" fmla="*/ 474 w 474"/>
                  <a:gd name="T7" fmla="*/ 0 h 33"/>
                  <a:gd name="T8" fmla="*/ 0 w 474"/>
                  <a:gd name="T9" fmla="*/ 8 h 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4" h="33">
                    <a:moveTo>
                      <a:pt x="0" y="8"/>
                    </a:moveTo>
                    <a:lnTo>
                      <a:pt x="0" y="33"/>
                    </a:lnTo>
                    <a:lnTo>
                      <a:pt x="474" y="25"/>
                    </a:lnTo>
                    <a:lnTo>
                      <a:pt x="474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93" name="Freeform 93"/>
              <p:cNvSpPr>
                <a:spLocks/>
              </p:cNvSpPr>
              <p:nvPr/>
            </p:nvSpPr>
            <p:spPr bwMode="auto">
              <a:xfrm>
                <a:off x="4647" y="2417"/>
                <a:ext cx="261" cy="113"/>
              </a:xfrm>
              <a:custGeom>
                <a:avLst/>
                <a:gdLst>
                  <a:gd name="T0" fmla="*/ 0 w 261"/>
                  <a:gd name="T1" fmla="*/ 113 h 113"/>
                  <a:gd name="T2" fmla="*/ 261 w 261"/>
                  <a:gd name="T3" fmla="*/ 54 h 113"/>
                  <a:gd name="T4" fmla="*/ 0 w 261"/>
                  <a:gd name="T5" fmla="*/ 0 h 113"/>
                  <a:gd name="T6" fmla="*/ 0 w 261"/>
                  <a:gd name="T7" fmla="*/ 113 h 11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1" h="113">
                    <a:moveTo>
                      <a:pt x="0" y="113"/>
                    </a:moveTo>
                    <a:lnTo>
                      <a:pt x="261" y="54"/>
                    </a:lnTo>
                    <a:lnTo>
                      <a:pt x="0" y="0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2091" name="Rectangle 94"/>
            <p:cNvSpPr>
              <a:spLocks noChangeArrowheads="1"/>
            </p:cNvSpPr>
            <p:nvPr/>
          </p:nvSpPr>
          <p:spPr bwMode="auto">
            <a:xfrm>
              <a:off x="3195" y="126"/>
              <a:ext cx="18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3400" dirty="0" smtClean="0">
                  <a:solidFill>
                    <a:srgbClr val="000000"/>
                  </a:solidFill>
                  <a:latin typeface="dcti10"/>
                  <a:cs typeface="dcti10"/>
                </a:rPr>
                <a:t>p</a:t>
              </a:r>
              <a:endParaRPr lang="en-US" sz="3400" dirty="0">
                <a:latin typeface="dcti10"/>
                <a:cs typeface="dcti10"/>
              </a:endParaRPr>
            </a:p>
          </p:txBody>
        </p:sp>
      </p:grpSp>
      <p:graphicFrame>
        <p:nvGraphicFramePr>
          <p:cNvPr id="220273" name="Object 113"/>
          <p:cNvGraphicFramePr>
            <a:graphicFrameLocks noChangeAspect="1"/>
          </p:cNvGraphicFramePr>
          <p:nvPr/>
        </p:nvGraphicFramePr>
        <p:xfrm>
          <a:off x="1003300" y="4367213"/>
          <a:ext cx="104775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" r:id="rId4" imgW="571252" imgH="482391" progId="Equation.3">
                  <p:embed/>
                </p:oleObj>
              </mc:Choice>
              <mc:Fallback>
                <p:oleObj r:id="rId4" imgW="571252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4367213"/>
                        <a:ext cx="104775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275" name="Object 115"/>
          <p:cNvGraphicFramePr>
            <a:graphicFrameLocks noChangeAspect="1"/>
          </p:cNvGraphicFramePr>
          <p:nvPr/>
        </p:nvGraphicFramePr>
        <p:xfrm>
          <a:off x="3636963" y="4368800"/>
          <a:ext cx="107791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" name="Equation" r:id="rId6" imgW="558800" imgH="457200" progId="Equation.3">
                  <p:embed/>
                </p:oleObj>
              </mc:Choice>
              <mc:Fallback>
                <p:oleObj name="Equation" r:id="rId6" imgW="558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368800"/>
                        <a:ext cx="1077912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0281" name="Group 121"/>
          <p:cNvGrpSpPr>
            <a:grpSpLocks/>
          </p:cNvGrpSpPr>
          <p:nvPr/>
        </p:nvGrpSpPr>
        <p:grpSpPr bwMode="auto">
          <a:xfrm>
            <a:off x="584200" y="5111750"/>
            <a:ext cx="3670300" cy="533400"/>
            <a:chOff x="384" y="2724"/>
            <a:chExt cx="2312" cy="336"/>
          </a:xfrm>
        </p:grpSpPr>
        <p:sp>
          <p:nvSpPr>
            <p:cNvPr id="2076" name="Line 84"/>
            <p:cNvSpPr>
              <a:spLocks noChangeShapeType="1"/>
            </p:cNvSpPr>
            <p:nvPr/>
          </p:nvSpPr>
          <p:spPr bwMode="auto">
            <a:xfrm>
              <a:off x="458" y="2886"/>
              <a:ext cx="22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77" name="Oval 85"/>
            <p:cNvSpPr>
              <a:spLocks noChangeArrowheads="1"/>
            </p:cNvSpPr>
            <p:nvPr/>
          </p:nvSpPr>
          <p:spPr bwMode="auto">
            <a:xfrm>
              <a:off x="443" y="2847"/>
              <a:ext cx="78" cy="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078" name="Oval 90"/>
            <p:cNvSpPr>
              <a:spLocks noChangeArrowheads="1"/>
            </p:cNvSpPr>
            <p:nvPr/>
          </p:nvSpPr>
          <p:spPr bwMode="auto">
            <a:xfrm>
              <a:off x="2618" y="2850"/>
              <a:ext cx="78" cy="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grpSp>
          <p:nvGrpSpPr>
            <p:cNvPr id="2079" name="Group 107"/>
            <p:cNvGrpSpPr>
              <a:grpSpLocks/>
            </p:cNvGrpSpPr>
            <p:nvPr/>
          </p:nvGrpSpPr>
          <p:grpSpPr bwMode="auto">
            <a:xfrm>
              <a:off x="384" y="2724"/>
              <a:ext cx="92" cy="336"/>
              <a:chOff x="384" y="2724"/>
              <a:chExt cx="92" cy="336"/>
            </a:xfrm>
          </p:grpSpPr>
          <p:sp>
            <p:nvSpPr>
              <p:cNvPr id="2080" name="Line 101"/>
              <p:cNvSpPr>
                <a:spLocks noChangeShapeType="1"/>
              </p:cNvSpPr>
              <p:nvPr/>
            </p:nvSpPr>
            <p:spPr bwMode="auto">
              <a:xfrm>
                <a:off x="476" y="2748"/>
                <a:ext cx="0" cy="3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81" name="Line 102"/>
              <p:cNvSpPr>
                <a:spLocks noChangeShapeType="1"/>
              </p:cNvSpPr>
              <p:nvPr/>
            </p:nvSpPr>
            <p:spPr bwMode="auto">
              <a:xfrm>
                <a:off x="396" y="2724"/>
                <a:ext cx="8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82" name="Line 104"/>
              <p:cNvSpPr>
                <a:spLocks noChangeShapeType="1"/>
              </p:cNvSpPr>
              <p:nvPr/>
            </p:nvSpPr>
            <p:spPr bwMode="auto">
              <a:xfrm>
                <a:off x="384" y="2812"/>
                <a:ext cx="8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83" name="Line 105"/>
              <p:cNvSpPr>
                <a:spLocks noChangeShapeType="1"/>
              </p:cNvSpPr>
              <p:nvPr/>
            </p:nvSpPr>
            <p:spPr bwMode="auto">
              <a:xfrm>
                <a:off x="396" y="2892"/>
                <a:ext cx="8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84" name="Line 106"/>
              <p:cNvSpPr>
                <a:spLocks noChangeShapeType="1"/>
              </p:cNvSpPr>
              <p:nvPr/>
            </p:nvSpPr>
            <p:spPr bwMode="auto">
              <a:xfrm>
                <a:off x="388" y="2968"/>
                <a:ext cx="8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</p:grpSp>
      <p:grpSp>
        <p:nvGrpSpPr>
          <p:cNvPr id="220296" name="Group 136"/>
          <p:cNvGrpSpPr>
            <a:grpSpLocks/>
          </p:cNvGrpSpPr>
          <p:nvPr/>
        </p:nvGrpSpPr>
        <p:grpSpPr bwMode="auto">
          <a:xfrm>
            <a:off x="558800" y="5391150"/>
            <a:ext cx="4038600" cy="622300"/>
            <a:chOff x="352" y="3396"/>
            <a:chExt cx="2544" cy="392"/>
          </a:xfrm>
        </p:grpSpPr>
        <p:sp>
          <p:nvSpPr>
            <p:cNvPr id="2074" name="Text Box 109"/>
            <p:cNvSpPr txBox="1">
              <a:spLocks noChangeArrowheads="1"/>
            </p:cNvSpPr>
            <p:nvPr/>
          </p:nvSpPr>
          <p:spPr bwMode="auto">
            <a:xfrm>
              <a:off x="352" y="3500"/>
              <a:ext cx="3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dcti10" pitchFamily="34" charset="0"/>
                  <a:cs typeface="Times New Roman" pitchFamily="18" charset="0"/>
                </a:rPr>
                <a:t>u</a:t>
              </a:r>
              <a:r>
                <a:rPr lang="en-US" baseline="-30000">
                  <a:cs typeface="Times New Roman" pitchFamily="18" charset="0"/>
                </a:rPr>
                <a:t>1</a:t>
              </a:r>
              <a:r>
                <a:rPr lang="en-US"/>
                <a:t> </a:t>
              </a:r>
            </a:p>
          </p:txBody>
        </p:sp>
        <p:sp>
          <p:nvSpPr>
            <p:cNvPr id="2075" name="Text Box 110"/>
            <p:cNvSpPr txBox="1">
              <a:spLocks noChangeArrowheads="1"/>
            </p:cNvSpPr>
            <p:nvPr/>
          </p:nvSpPr>
          <p:spPr bwMode="auto">
            <a:xfrm>
              <a:off x="2516" y="3396"/>
              <a:ext cx="3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dcti10" pitchFamily="34" charset="0"/>
                  <a:cs typeface="Times New Roman" pitchFamily="18" charset="0"/>
                </a:rPr>
                <a:t>u</a:t>
              </a:r>
              <a:r>
                <a:rPr lang="en-US" baseline="-30000">
                  <a:cs typeface="Times New Roman" pitchFamily="18" charset="0"/>
                </a:rPr>
                <a:t>2</a:t>
              </a:r>
              <a:r>
                <a:rPr lang="en-US"/>
                <a:t> </a:t>
              </a:r>
            </a:p>
          </p:txBody>
        </p:sp>
      </p:grpSp>
      <p:grpSp>
        <p:nvGrpSpPr>
          <p:cNvPr id="220295" name="Group 135"/>
          <p:cNvGrpSpPr>
            <a:grpSpLocks/>
          </p:cNvGrpSpPr>
          <p:nvPr/>
        </p:nvGrpSpPr>
        <p:grpSpPr bwMode="auto">
          <a:xfrm>
            <a:off x="4219575" y="4813300"/>
            <a:ext cx="1419225" cy="647700"/>
            <a:chOff x="2658" y="3032"/>
            <a:chExt cx="894" cy="408"/>
          </a:xfrm>
        </p:grpSpPr>
        <p:grpSp>
          <p:nvGrpSpPr>
            <p:cNvPr id="2070" name="Group 123"/>
            <p:cNvGrpSpPr>
              <a:grpSpLocks/>
            </p:cNvGrpSpPr>
            <p:nvPr/>
          </p:nvGrpSpPr>
          <p:grpSpPr bwMode="auto">
            <a:xfrm>
              <a:off x="2658" y="3327"/>
              <a:ext cx="726" cy="113"/>
              <a:chOff x="4182" y="2417"/>
              <a:chExt cx="726" cy="113"/>
            </a:xfrm>
          </p:grpSpPr>
          <p:sp>
            <p:nvSpPr>
              <p:cNvPr id="2072" name="Freeform 124"/>
              <p:cNvSpPr>
                <a:spLocks/>
              </p:cNvSpPr>
              <p:nvPr/>
            </p:nvSpPr>
            <p:spPr bwMode="auto">
              <a:xfrm>
                <a:off x="4182" y="2459"/>
                <a:ext cx="474" cy="33"/>
              </a:xfrm>
              <a:custGeom>
                <a:avLst/>
                <a:gdLst>
                  <a:gd name="T0" fmla="*/ 0 w 474"/>
                  <a:gd name="T1" fmla="*/ 8 h 33"/>
                  <a:gd name="T2" fmla="*/ 0 w 474"/>
                  <a:gd name="T3" fmla="*/ 33 h 33"/>
                  <a:gd name="T4" fmla="*/ 474 w 474"/>
                  <a:gd name="T5" fmla="*/ 25 h 33"/>
                  <a:gd name="T6" fmla="*/ 474 w 474"/>
                  <a:gd name="T7" fmla="*/ 0 h 33"/>
                  <a:gd name="T8" fmla="*/ 0 w 474"/>
                  <a:gd name="T9" fmla="*/ 8 h 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4" h="33">
                    <a:moveTo>
                      <a:pt x="0" y="8"/>
                    </a:moveTo>
                    <a:lnTo>
                      <a:pt x="0" y="33"/>
                    </a:lnTo>
                    <a:lnTo>
                      <a:pt x="474" y="25"/>
                    </a:lnTo>
                    <a:lnTo>
                      <a:pt x="474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073" name="Freeform 125"/>
              <p:cNvSpPr>
                <a:spLocks/>
              </p:cNvSpPr>
              <p:nvPr/>
            </p:nvSpPr>
            <p:spPr bwMode="auto">
              <a:xfrm>
                <a:off x="4647" y="2417"/>
                <a:ext cx="261" cy="113"/>
              </a:xfrm>
              <a:custGeom>
                <a:avLst/>
                <a:gdLst>
                  <a:gd name="T0" fmla="*/ 0 w 261"/>
                  <a:gd name="T1" fmla="*/ 113 h 113"/>
                  <a:gd name="T2" fmla="*/ 261 w 261"/>
                  <a:gd name="T3" fmla="*/ 54 h 113"/>
                  <a:gd name="T4" fmla="*/ 0 w 261"/>
                  <a:gd name="T5" fmla="*/ 0 h 113"/>
                  <a:gd name="T6" fmla="*/ 0 w 261"/>
                  <a:gd name="T7" fmla="*/ 113 h 11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1" h="113">
                    <a:moveTo>
                      <a:pt x="0" y="113"/>
                    </a:moveTo>
                    <a:lnTo>
                      <a:pt x="261" y="54"/>
                    </a:lnTo>
                    <a:lnTo>
                      <a:pt x="0" y="0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2071" name="Text Box 134"/>
            <p:cNvSpPr txBox="1">
              <a:spLocks noChangeArrowheads="1"/>
            </p:cNvSpPr>
            <p:nvPr/>
          </p:nvSpPr>
          <p:spPr bwMode="auto">
            <a:xfrm>
              <a:off x="3208" y="3032"/>
              <a:ext cx="3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latin typeface="dcti10" pitchFamily="34" charset="0"/>
                </a:rPr>
                <a:t>p</a:t>
              </a:r>
            </a:p>
          </p:txBody>
        </p:sp>
      </p:grpSp>
      <p:sp>
        <p:nvSpPr>
          <p:cNvPr id="220300" name="Line 140"/>
          <p:cNvSpPr>
            <a:spLocks noChangeShapeType="1"/>
          </p:cNvSpPr>
          <p:nvPr/>
        </p:nvSpPr>
        <p:spPr bwMode="auto">
          <a:xfrm>
            <a:off x="5479900" y="2565400"/>
            <a:ext cx="31496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20301" name="Line 141"/>
          <p:cNvSpPr>
            <a:spLocks noChangeShapeType="1"/>
          </p:cNvSpPr>
          <p:nvPr/>
        </p:nvSpPr>
        <p:spPr bwMode="auto">
          <a:xfrm>
            <a:off x="5911700" y="2006600"/>
            <a:ext cx="0" cy="14351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MY"/>
          </a:p>
        </p:txBody>
      </p:sp>
      <p:sp>
        <p:nvSpPr>
          <p:cNvPr id="2068" name="Rectangle 143"/>
          <p:cNvSpPr>
            <a:spLocks noChangeArrowheads="1"/>
          </p:cNvSpPr>
          <p:nvPr/>
        </p:nvSpPr>
        <p:spPr bwMode="auto">
          <a:xfrm>
            <a:off x="3919538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ms-MY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pSp>
        <p:nvGrpSpPr>
          <p:cNvPr id="13" name="Group 12"/>
          <p:cNvGrpSpPr/>
          <p:nvPr/>
        </p:nvGrpSpPr>
        <p:grpSpPr>
          <a:xfrm>
            <a:off x="7787" y="1800225"/>
            <a:ext cx="4446800" cy="704850"/>
            <a:chOff x="-62125" y="1800225"/>
            <a:chExt cx="4446800" cy="704850"/>
          </a:xfrm>
        </p:grpSpPr>
        <p:grpSp>
          <p:nvGrpSpPr>
            <p:cNvPr id="2147" name="Group 137"/>
            <p:cNvGrpSpPr>
              <a:grpSpLocks/>
            </p:cNvGrpSpPr>
            <p:nvPr/>
          </p:nvGrpSpPr>
          <p:grpSpPr bwMode="auto">
            <a:xfrm>
              <a:off x="660400" y="1800225"/>
              <a:ext cx="3724275" cy="704850"/>
              <a:chOff x="416" y="1134"/>
              <a:chExt cx="2346" cy="444"/>
            </a:xfrm>
          </p:grpSpPr>
          <p:sp>
            <p:nvSpPr>
              <p:cNvPr id="2150" name="Freeform 11"/>
              <p:cNvSpPr>
                <a:spLocks noEditPoints="1"/>
              </p:cNvSpPr>
              <p:nvPr/>
            </p:nvSpPr>
            <p:spPr bwMode="auto">
              <a:xfrm>
                <a:off x="416" y="1134"/>
                <a:ext cx="2346" cy="444"/>
              </a:xfrm>
              <a:custGeom>
                <a:avLst/>
                <a:gdLst>
                  <a:gd name="T0" fmla="*/ 2333 w 2346"/>
                  <a:gd name="T1" fmla="*/ 138 h 444"/>
                  <a:gd name="T2" fmla="*/ 2321 w 2346"/>
                  <a:gd name="T3" fmla="*/ 100 h 444"/>
                  <a:gd name="T4" fmla="*/ 2279 w 2346"/>
                  <a:gd name="T5" fmla="*/ 42 h 444"/>
                  <a:gd name="T6" fmla="*/ 2249 w 2346"/>
                  <a:gd name="T7" fmla="*/ 21 h 444"/>
                  <a:gd name="T8" fmla="*/ 2220 w 2346"/>
                  <a:gd name="T9" fmla="*/ 4 h 444"/>
                  <a:gd name="T10" fmla="*/ 2186 w 2346"/>
                  <a:gd name="T11" fmla="*/ 0 h 444"/>
                  <a:gd name="T12" fmla="*/ 130 w 2346"/>
                  <a:gd name="T13" fmla="*/ 4 h 444"/>
                  <a:gd name="T14" fmla="*/ 97 w 2346"/>
                  <a:gd name="T15" fmla="*/ 21 h 444"/>
                  <a:gd name="T16" fmla="*/ 67 w 2346"/>
                  <a:gd name="T17" fmla="*/ 42 h 444"/>
                  <a:gd name="T18" fmla="*/ 30 w 2346"/>
                  <a:gd name="T19" fmla="*/ 100 h 444"/>
                  <a:gd name="T20" fmla="*/ 13 w 2346"/>
                  <a:gd name="T21" fmla="*/ 138 h 444"/>
                  <a:gd name="T22" fmla="*/ 0 w 2346"/>
                  <a:gd name="T23" fmla="*/ 222 h 444"/>
                  <a:gd name="T24" fmla="*/ 4 w 2346"/>
                  <a:gd name="T25" fmla="*/ 268 h 444"/>
                  <a:gd name="T26" fmla="*/ 25 w 2346"/>
                  <a:gd name="T27" fmla="*/ 344 h 444"/>
                  <a:gd name="T28" fmla="*/ 46 w 2346"/>
                  <a:gd name="T29" fmla="*/ 377 h 444"/>
                  <a:gd name="T30" fmla="*/ 72 w 2346"/>
                  <a:gd name="T31" fmla="*/ 406 h 444"/>
                  <a:gd name="T32" fmla="*/ 101 w 2346"/>
                  <a:gd name="T33" fmla="*/ 427 h 444"/>
                  <a:gd name="T34" fmla="*/ 160 w 2346"/>
                  <a:gd name="T35" fmla="*/ 444 h 444"/>
                  <a:gd name="T36" fmla="*/ 2216 w 2346"/>
                  <a:gd name="T37" fmla="*/ 440 h 444"/>
                  <a:gd name="T38" fmla="*/ 2245 w 2346"/>
                  <a:gd name="T39" fmla="*/ 427 h 444"/>
                  <a:gd name="T40" fmla="*/ 2274 w 2346"/>
                  <a:gd name="T41" fmla="*/ 406 h 444"/>
                  <a:gd name="T42" fmla="*/ 2304 w 2346"/>
                  <a:gd name="T43" fmla="*/ 377 h 444"/>
                  <a:gd name="T44" fmla="*/ 2321 w 2346"/>
                  <a:gd name="T45" fmla="*/ 344 h 444"/>
                  <a:gd name="T46" fmla="*/ 2342 w 2346"/>
                  <a:gd name="T47" fmla="*/ 268 h 444"/>
                  <a:gd name="T48" fmla="*/ 2346 w 2346"/>
                  <a:gd name="T49" fmla="*/ 222 h 444"/>
                  <a:gd name="T50" fmla="*/ 2321 w 2346"/>
                  <a:gd name="T51" fmla="*/ 222 h 444"/>
                  <a:gd name="T52" fmla="*/ 2329 w 2346"/>
                  <a:gd name="T53" fmla="*/ 264 h 444"/>
                  <a:gd name="T54" fmla="*/ 2308 w 2346"/>
                  <a:gd name="T55" fmla="*/ 302 h 444"/>
                  <a:gd name="T56" fmla="*/ 2308 w 2346"/>
                  <a:gd name="T57" fmla="*/ 339 h 444"/>
                  <a:gd name="T58" fmla="*/ 2283 w 2346"/>
                  <a:gd name="T59" fmla="*/ 364 h 444"/>
                  <a:gd name="T60" fmla="*/ 2270 w 2346"/>
                  <a:gd name="T61" fmla="*/ 398 h 444"/>
                  <a:gd name="T62" fmla="*/ 2237 w 2346"/>
                  <a:gd name="T63" fmla="*/ 406 h 444"/>
                  <a:gd name="T64" fmla="*/ 2241 w 2346"/>
                  <a:gd name="T65" fmla="*/ 402 h 444"/>
                  <a:gd name="T66" fmla="*/ 2216 w 2346"/>
                  <a:gd name="T67" fmla="*/ 427 h 444"/>
                  <a:gd name="T68" fmla="*/ 2186 w 2346"/>
                  <a:gd name="T69" fmla="*/ 419 h 444"/>
                  <a:gd name="T70" fmla="*/ 135 w 2346"/>
                  <a:gd name="T71" fmla="*/ 415 h 444"/>
                  <a:gd name="T72" fmla="*/ 105 w 2346"/>
                  <a:gd name="T73" fmla="*/ 415 h 444"/>
                  <a:gd name="T74" fmla="*/ 84 w 2346"/>
                  <a:gd name="T75" fmla="*/ 385 h 444"/>
                  <a:gd name="T76" fmla="*/ 88 w 2346"/>
                  <a:gd name="T77" fmla="*/ 390 h 444"/>
                  <a:gd name="T78" fmla="*/ 51 w 2346"/>
                  <a:gd name="T79" fmla="*/ 335 h 444"/>
                  <a:gd name="T80" fmla="*/ 51 w 2346"/>
                  <a:gd name="T81" fmla="*/ 339 h 444"/>
                  <a:gd name="T82" fmla="*/ 30 w 2346"/>
                  <a:gd name="T83" fmla="*/ 264 h 444"/>
                  <a:gd name="T84" fmla="*/ 30 w 2346"/>
                  <a:gd name="T85" fmla="*/ 268 h 444"/>
                  <a:gd name="T86" fmla="*/ 30 w 2346"/>
                  <a:gd name="T87" fmla="*/ 184 h 444"/>
                  <a:gd name="T88" fmla="*/ 51 w 2346"/>
                  <a:gd name="T89" fmla="*/ 109 h 444"/>
                  <a:gd name="T90" fmla="*/ 51 w 2346"/>
                  <a:gd name="T91" fmla="*/ 113 h 444"/>
                  <a:gd name="T92" fmla="*/ 88 w 2346"/>
                  <a:gd name="T93" fmla="*/ 54 h 444"/>
                  <a:gd name="T94" fmla="*/ 84 w 2346"/>
                  <a:gd name="T95" fmla="*/ 58 h 444"/>
                  <a:gd name="T96" fmla="*/ 105 w 2346"/>
                  <a:gd name="T97" fmla="*/ 29 h 444"/>
                  <a:gd name="T98" fmla="*/ 135 w 2346"/>
                  <a:gd name="T99" fmla="*/ 29 h 444"/>
                  <a:gd name="T100" fmla="*/ 2186 w 2346"/>
                  <a:gd name="T101" fmla="*/ 25 h 444"/>
                  <a:gd name="T102" fmla="*/ 2216 w 2346"/>
                  <a:gd name="T103" fmla="*/ 16 h 444"/>
                  <a:gd name="T104" fmla="*/ 2241 w 2346"/>
                  <a:gd name="T105" fmla="*/ 42 h 444"/>
                  <a:gd name="T106" fmla="*/ 2237 w 2346"/>
                  <a:gd name="T107" fmla="*/ 42 h 444"/>
                  <a:gd name="T108" fmla="*/ 2270 w 2346"/>
                  <a:gd name="T109" fmla="*/ 50 h 444"/>
                  <a:gd name="T110" fmla="*/ 2283 w 2346"/>
                  <a:gd name="T111" fmla="*/ 79 h 444"/>
                  <a:gd name="T112" fmla="*/ 2308 w 2346"/>
                  <a:gd name="T113" fmla="*/ 104 h 444"/>
                  <a:gd name="T114" fmla="*/ 2308 w 2346"/>
                  <a:gd name="T115" fmla="*/ 142 h 444"/>
                  <a:gd name="T116" fmla="*/ 2321 w 2346"/>
                  <a:gd name="T117" fmla="*/ 222 h 44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2346" h="444">
                    <a:moveTo>
                      <a:pt x="2342" y="180"/>
                    </a:moveTo>
                    <a:lnTo>
                      <a:pt x="2333" y="138"/>
                    </a:lnTo>
                    <a:lnTo>
                      <a:pt x="2321" y="104"/>
                    </a:lnTo>
                    <a:lnTo>
                      <a:pt x="2321" y="100"/>
                    </a:lnTo>
                    <a:lnTo>
                      <a:pt x="2304" y="67"/>
                    </a:lnTo>
                    <a:lnTo>
                      <a:pt x="2279" y="42"/>
                    </a:lnTo>
                    <a:lnTo>
                      <a:pt x="2274" y="37"/>
                    </a:lnTo>
                    <a:lnTo>
                      <a:pt x="2249" y="21"/>
                    </a:lnTo>
                    <a:lnTo>
                      <a:pt x="2245" y="16"/>
                    </a:lnTo>
                    <a:lnTo>
                      <a:pt x="2220" y="4"/>
                    </a:lnTo>
                    <a:lnTo>
                      <a:pt x="2216" y="4"/>
                    </a:lnTo>
                    <a:lnTo>
                      <a:pt x="2186" y="0"/>
                    </a:lnTo>
                    <a:lnTo>
                      <a:pt x="160" y="0"/>
                    </a:lnTo>
                    <a:lnTo>
                      <a:pt x="130" y="4"/>
                    </a:lnTo>
                    <a:lnTo>
                      <a:pt x="101" y="16"/>
                    </a:lnTo>
                    <a:lnTo>
                      <a:pt x="97" y="21"/>
                    </a:lnTo>
                    <a:lnTo>
                      <a:pt x="72" y="37"/>
                    </a:lnTo>
                    <a:lnTo>
                      <a:pt x="67" y="42"/>
                    </a:lnTo>
                    <a:lnTo>
                      <a:pt x="46" y="67"/>
                    </a:lnTo>
                    <a:lnTo>
                      <a:pt x="30" y="100"/>
                    </a:lnTo>
                    <a:lnTo>
                      <a:pt x="25" y="104"/>
                    </a:lnTo>
                    <a:lnTo>
                      <a:pt x="13" y="138"/>
                    </a:lnTo>
                    <a:lnTo>
                      <a:pt x="4" y="180"/>
                    </a:lnTo>
                    <a:lnTo>
                      <a:pt x="0" y="222"/>
                    </a:lnTo>
                    <a:lnTo>
                      <a:pt x="4" y="264"/>
                    </a:lnTo>
                    <a:lnTo>
                      <a:pt x="4" y="268"/>
                    </a:lnTo>
                    <a:lnTo>
                      <a:pt x="13" y="306"/>
                    </a:lnTo>
                    <a:lnTo>
                      <a:pt x="25" y="344"/>
                    </a:lnTo>
                    <a:lnTo>
                      <a:pt x="30" y="348"/>
                    </a:lnTo>
                    <a:lnTo>
                      <a:pt x="46" y="377"/>
                    </a:lnTo>
                    <a:lnTo>
                      <a:pt x="67" y="402"/>
                    </a:lnTo>
                    <a:lnTo>
                      <a:pt x="72" y="406"/>
                    </a:lnTo>
                    <a:lnTo>
                      <a:pt x="97" y="427"/>
                    </a:lnTo>
                    <a:lnTo>
                      <a:pt x="101" y="427"/>
                    </a:lnTo>
                    <a:lnTo>
                      <a:pt x="130" y="440"/>
                    </a:lnTo>
                    <a:lnTo>
                      <a:pt x="160" y="444"/>
                    </a:lnTo>
                    <a:lnTo>
                      <a:pt x="2186" y="444"/>
                    </a:lnTo>
                    <a:lnTo>
                      <a:pt x="2216" y="440"/>
                    </a:lnTo>
                    <a:lnTo>
                      <a:pt x="2220" y="440"/>
                    </a:lnTo>
                    <a:lnTo>
                      <a:pt x="2245" y="427"/>
                    </a:lnTo>
                    <a:lnTo>
                      <a:pt x="2249" y="427"/>
                    </a:lnTo>
                    <a:lnTo>
                      <a:pt x="2274" y="406"/>
                    </a:lnTo>
                    <a:lnTo>
                      <a:pt x="2279" y="402"/>
                    </a:lnTo>
                    <a:lnTo>
                      <a:pt x="2304" y="377"/>
                    </a:lnTo>
                    <a:lnTo>
                      <a:pt x="2321" y="348"/>
                    </a:lnTo>
                    <a:lnTo>
                      <a:pt x="2321" y="344"/>
                    </a:lnTo>
                    <a:lnTo>
                      <a:pt x="2333" y="306"/>
                    </a:lnTo>
                    <a:lnTo>
                      <a:pt x="2342" y="268"/>
                    </a:lnTo>
                    <a:lnTo>
                      <a:pt x="2342" y="264"/>
                    </a:lnTo>
                    <a:lnTo>
                      <a:pt x="2346" y="222"/>
                    </a:lnTo>
                    <a:lnTo>
                      <a:pt x="2342" y="180"/>
                    </a:lnTo>
                    <a:close/>
                    <a:moveTo>
                      <a:pt x="2321" y="222"/>
                    </a:moveTo>
                    <a:lnTo>
                      <a:pt x="2316" y="268"/>
                    </a:lnTo>
                    <a:lnTo>
                      <a:pt x="2329" y="264"/>
                    </a:lnTo>
                    <a:lnTo>
                      <a:pt x="2316" y="264"/>
                    </a:lnTo>
                    <a:lnTo>
                      <a:pt x="2308" y="302"/>
                    </a:lnTo>
                    <a:lnTo>
                      <a:pt x="2295" y="339"/>
                    </a:lnTo>
                    <a:lnTo>
                      <a:pt x="2308" y="339"/>
                    </a:lnTo>
                    <a:lnTo>
                      <a:pt x="2300" y="335"/>
                    </a:lnTo>
                    <a:lnTo>
                      <a:pt x="2283" y="364"/>
                    </a:lnTo>
                    <a:lnTo>
                      <a:pt x="2258" y="390"/>
                    </a:lnTo>
                    <a:lnTo>
                      <a:pt x="2270" y="398"/>
                    </a:lnTo>
                    <a:lnTo>
                      <a:pt x="2262" y="385"/>
                    </a:lnTo>
                    <a:lnTo>
                      <a:pt x="2237" y="406"/>
                    </a:lnTo>
                    <a:lnTo>
                      <a:pt x="2245" y="415"/>
                    </a:lnTo>
                    <a:lnTo>
                      <a:pt x="2241" y="402"/>
                    </a:lnTo>
                    <a:lnTo>
                      <a:pt x="2216" y="415"/>
                    </a:lnTo>
                    <a:lnTo>
                      <a:pt x="2216" y="427"/>
                    </a:lnTo>
                    <a:lnTo>
                      <a:pt x="2220" y="415"/>
                    </a:lnTo>
                    <a:lnTo>
                      <a:pt x="2186" y="419"/>
                    </a:lnTo>
                    <a:lnTo>
                      <a:pt x="160" y="419"/>
                    </a:lnTo>
                    <a:lnTo>
                      <a:pt x="135" y="415"/>
                    </a:lnTo>
                    <a:lnTo>
                      <a:pt x="105" y="402"/>
                    </a:lnTo>
                    <a:lnTo>
                      <a:pt x="105" y="415"/>
                    </a:lnTo>
                    <a:lnTo>
                      <a:pt x="109" y="406"/>
                    </a:lnTo>
                    <a:lnTo>
                      <a:pt x="84" y="385"/>
                    </a:lnTo>
                    <a:lnTo>
                      <a:pt x="80" y="398"/>
                    </a:lnTo>
                    <a:lnTo>
                      <a:pt x="88" y="390"/>
                    </a:lnTo>
                    <a:lnTo>
                      <a:pt x="67" y="364"/>
                    </a:lnTo>
                    <a:lnTo>
                      <a:pt x="51" y="335"/>
                    </a:lnTo>
                    <a:lnTo>
                      <a:pt x="38" y="339"/>
                    </a:lnTo>
                    <a:lnTo>
                      <a:pt x="51" y="339"/>
                    </a:lnTo>
                    <a:lnTo>
                      <a:pt x="38" y="302"/>
                    </a:lnTo>
                    <a:lnTo>
                      <a:pt x="30" y="264"/>
                    </a:lnTo>
                    <a:lnTo>
                      <a:pt x="17" y="264"/>
                    </a:lnTo>
                    <a:lnTo>
                      <a:pt x="30" y="268"/>
                    </a:lnTo>
                    <a:lnTo>
                      <a:pt x="25" y="222"/>
                    </a:lnTo>
                    <a:lnTo>
                      <a:pt x="30" y="184"/>
                    </a:lnTo>
                    <a:lnTo>
                      <a:pt x="38" y="142"/>
                    </a:lnTo>
                    <a:lnTo>
                      <a:pt x="51" y="109"/>
                    </a:lnTo>
                    <a:lnTo>
                      <a:pt x="38" y="104"/>
                    </a:lnTo>
                    <a:lnTo>
                      <a:pt x="51" y="113"/>
                    </a:lnTo>
                    <a:lnTo>
                      <a:pt x="67" y="79"/>
                    </a:lnTo>
                    <a:lnTo>
                      <a:pt x="88" y="54"/>
                    </a:lnTo>
                    <a:lnTo>
                      <a:pt x="80" y="50"/>
                    </a:lnTo>
                    <a:lnTo>
                      <a:pt x="84" y="58"/>
                    </a:lnTo>
                    <a:lnTo>
                      <a:pt x="109" y="42"/>
                    </a:lnTo>
                    <a:lnTo>
                      <a:pt x="105" y="29"/>
                    </a:lnTo>
                    <a:lnTo>
                      <a:pt x="105" y="42"/>
                    </a:lnTo>
                    <a:lnTo>
                      <a:pt x="135" y="29"/>
                    </a:lnTo>
                    <a:lnTo>
                      <a:pt x="160" y="25"/>
                    </a:lnTo>
                    <a:lnTo>
                      <a:pt x="2186" y="25"/>
                    </a:lnTo>
                    <a:lnTo>
                      <a:pt x="2220" y="29"/>
                    </a:lnTo>
                    <a:lnTo>
                      <a:pt x="2216" y="16"/>
                    </a:lnTo>
                    <a:lnTo>
                      <a:pt x="2216" y="29"/>
                    </a:lnTo>
                    <a:lnTo>
                      <a:pt x="2241" y="42"/>
                    </a:lnTo>
                    <a:lnTo>
                      <a:pt x="2245" y="29"/>
                    </a:lnTo>
                    <a:lnTo>
                      <a:pt x="2237" y="42"/>
                    </a:lnTo>
                    <a:lnTo>
                      <a:pt x="2262" y="58"/>
                    </a:lnTo>
                    <a:lnTo>
                      <a:pt x="2270" y="50"/>
                    </a:lnTo>
                    <a:lnTo>
                      <a:pt x="2258" y="54"/>
                    </a:lnTo>
                    <a:lnTo>
                      <a:pt x="2283" y="79"/>
                    </a:lnTo>
                    <a:lnTo>
                      <a:pt x="2300" y="113"/>
                    </a:lnTo>
                    <a:lnTo>
                      <a:pt x="2308" y="104"/>
                    </a:lnTo>
                    <a:lnTo>
                      <a:pt x="2295" y="109"/>
                    </a:lnTo>
                    <a:lnTo>
                      <a:pt x="2308" y="142"/>
                    </a:lnTo>
                    <a:lnTo>
                      <a:pt x="2316" y="184"/>
                    </a:lnTo>
                    <a:lnTo>
                      <a:pt x="2321" y="2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  <p:sp>
            <p:nvSpPr>
              <p:cNvPr id="2151" name="Freeform 12"/>
              <p:cNvSpPr>
                <a:spLocks/>
              </p:cNvSpPr>
              <p:nvPr/>
            </p:nvSpPr>
            <p:spPr bwMode="auto">
              <a:xfrm>
                <a:off x="2447" y="1134"/>
                <a:ext cx="155" cy="444"/>
              </a:xfrm>
              <a:custGeom>
                <a:avLst/>
                <a:gdLst>
                  <a:gd name="T0" fmla="*/ 155 w 155"/>
                  <a:gd name="T1" fmla="*/ 25 h 444"/>
                  <a:gd name="T2" fmla="*/ 155 w 155"/>
                  <a:gd name="T3" fmla="*/ 0 h 444"/>
                  <a:gd name="T4" fmla="*/ 126 w 155"/>
                  <a:gd name="T5" fmla="*/ 4 h 444"/>
                  <a:gd name="T6" fmla="*/ 97 w 155"/>
                  <a:gd name="T7" fmla="*/ 16 h 444"/>
                  <a:gd name="T8" fmla="*/ 92 w 155"/>
                  <a:gd name="T9" fmla="*/ 21 h 444"/>
                  <a:gd name="T10" fmla="*/ 67 w 155"/>
                  <a:gd name="T11" fmla="*/ 37 h 444"/>
                  <a:gd name="T12" fmla="*/ 63 w 155"/>
                  <a:gd name="T13" fmla="*/ 42 h 444"/>
                  <a:gd name="T14" fmla="*/ 42 w 155"/>
                  <a:gd name="T15" fmla="*/ 67 h 444"/>
                  <a:gd name="T16" fmla="*/ 25 w 155"/>
                  <a:gd name="T17" fmla="*/ 100 h 444"/>
                  <a:gd name="T18" fmla="*/ 25 w 155"/>
                  <a:gd name="T19" fmla="*/ 104 h 444"/>
                  <a:gd name="T20" fmla="*/ 13 w 155"/>
                  <a:gd name="T21" fmla="*/ 138 h 444"/>
                  <a:gd name="T22" fmla="*/ 4 w 155"/>
                  <a:gd name="T23" fmla="*/ 180 h 444"/>
                  <a:gd name="T24" fmla="*/ 0 w 155"/>
                  <a:gd name="T25" fmla="*/ 222 h 444"/>
                  <a:gd name="T26" fmla="*/ 4 w 155"/>
                  <a:gd name="T27" fmla="*/ 264 h 444"/>
                  <a:gd name="T28" fmla="*/ 4 w 155"/>
                  <a:gd name="T29" fmla="*/ 268 h 444"/>
                  <a:gd name="T30" fmla="*/ 13 w 155"/>
                  <a:gd name="T31" fmla="*/ 306 h 444"/>
                  <a:gd name="T32" fmla="*/ 25 w 155"/>
                  <a:gd name="T33" fmla="*/ 344 h 444"/>
                  <a:gd name="T34" fmla="*/ 25 w 155"/>
                  <a:gd name="T35" fmla="*/ 348 h 444"/>
                  <a:gd name="T36" fmla="*/ 42 w 155"/>
                  <a:gd name="T37" fmla="*/ 377 h 444"/>
                  <a:gd name="T38" fmla="*/ 63 w 155"/>
                  <a:gd name="T39" fmla="*/ 402 h 444"/>
                  <a:gd name="T40" fmla="*/ 67 w 155"/>
                  <a:gd name="T41" fmla="*/ 406 h 444"/>
                  <a:gd name="T42" fmla="*/ 92 w 155"/>
                  <a:gd name="T43" fmla="*/ 427 h 444"/>
                  <a:gd name="T44" fmla="*/ 97 w 155"/>
                  <a:gd name="T45" fmla="*/ 427 h 444"/>
                  <a:gd name="T46" fmla="*/ 126 w 155"/>
                  <a:gd name="T47" fmla="*/ 440 h 444"/>
                  <a:gd name="T48" fmla="*/ 155 w 155"/>
                  <a:gd name="T49" fmla="*/ 444 h 444"/>
                  <a:gd name="T50" fmla="*/ 155 w 155"/>
                  <a:gd name="T51" fmla="*/ 419 h 444"/>
                  <a:gd name="T52" fmla="*/ 130 w 155"/>
                  <a:gd name="T53" fmla="*/ 415 h 444"/>
                  <a:gd name="T54" fmla="*/ 101 w 155"/>
                  <a:gd name="T55" fmla="*/ 402 h 444"/>
                  <a:gd name="T56" fmla="*/ 101 w 155"/>
                  <a:gd name="T57" fmla="*/ 415 h 444"/>
                  <a:gd name="T58" fmla="*/ 105 w 155"/>
                  <a:gd name="T59" fmla="*/ 406 h 444"/>
                  <a:gd name="T60" fmla="*/ 80 w 155"/>
                  <a:gd name="T61" fmla="*/ 385 h 444"/>
                  <a:gd name="T62" fmla="*/ 76 w 155"/>
                  <a:gd name="T63" fmla="*/ 398 h 444"/>
                  <a:gd name="T64" fmla="*/ 84 w 155"/>
                  <a:gd name="T65" fmla="*/ 390 h 444"/>
                  <a:gd name="T66" fmla="*/ 63 w 155"/>
                  <a:gd name="T67" fmla="*/ 364 h 444"/>
                  <a:gd name="T68" fmla="*/ 46 w 155"/>
                  <a:gd name="T69" fmla="*/ 335 h 444"/>
                  <a:gd name="T70" fmla="*/ 38 w 155"/>
                  <a:gd name="T71" fmla="*/ 339 h 444"/>
                  <a:gd name="T72" fmla="*/ 50 w 155"/>
                  <a:gd name="T73" fmla="*/ 339 h 444"/>
                  <a:gd name="T74" fmla="*/ 38 w 155"/>
                  <a:gd name="T75" fmla="*/ 302 h 444"/>
                  <a:gd name="T76" fmla="*/ 29 w 155"/>
                  <a:gd name="T77" fmla="*/ 264 h 444"/>
                  <a:gd name="T78" fmla="*/ 17 w 155"/>
                  <a:gd name="T79" fmla="*/ 264 h 444"/>
                  <a:gd name="T80" fmla="*/ 29 w 155"/>
                  <a:gd name="T81" fmla="*/ 268 h 444"/>
                  <a:gd name="T82" fmla="*/ 25 w 155"/>
                  <a:gd name="T83" fmla="*/ 222 h 444"/>
                  <a:gd name="T84" fmla="*/ 29 w 155"/>
                  <a:gd name="T85" fmla="*/ 184 h 444"/>
                  <a:gd name="T86" fmla="*/ 38 w 155"/>
                  <a:gd name="T87" fmla="*/ 142 h 444"/>
                  <a:gd name="T88" fmla="*/ 50 w 155"/>
                  <a:gd name="T89" fmla="*/ 109 h 444"/>
                  <a:gd name="T90" fmla="*/ 38 w 155"/>
                  <a:gd name="T91" fmla="*/ 104 h 444"/>
                  <a:gd name="T92" fmla="*/ 46 w 155"/>
                  <a:gd name="T93" fmla="*/ 113 h 444"/>
                  <a:gd name="T94" fmla="*/ 63 w 155"/>
                  <a:gd name="T95" fmla="*/ 79 h 444"/>
                  <a:gd name="T96" fmla="*/ 84 w 155"/>
                  <a:gd name="T97" fmla="*/ 54 h 444"/>
                  <a:gd name="T98" fmla="*/ 76 w 155"/>
                  <a:gd name="T99" fmla="*/ 50 h 444"/>
                  <a:gd name="T100" fmla="*/ 80 w 155"/>
                  <a:gd name="T101" fmla="*/ 58 h 444"/>
                  <a:gd name="T102" fmla="*/ 105 w 155"/>
                  <a:gd name="T103" fmla="*/ 42 h 444"/>
                  <a:gd name="T104" fmla="*/ 101 w 155"/>
                  <a:gd name="T105" fmla="*/ 29 h 444"/>
                  <a:gd name="T106" fmla="*/ 101 w 155"/>
                  <a:gd name="T107" fmla="*/ 42 h 444"/>
                  <a:gd name="T108" fmla="*/ 130 w 155"/>
                  <a:gd name="T109" fmla="*/ 29 h 444"/>
                  <a:gd name="T110" fmla="*/ 155 w 155"/>
                  <a:gd name="T111" fmla="*/ 25 h 44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55" h="444">
                    <a:moveTo>
                      <a:pt x="155" y="25"/>
                    </a:moveTo>
                    <a:lnTo>
                      <a:pt x="155" y="0"/>
                    </a:lnTo>
                    <a:lnTo>
                      <a:pt x="126" y="4"/>
                    </a:lnTo>
                    <a:lnTo>
                      <a:pt x="97" y="16"/>
                    </a:lnTo>
                    <a:lnTo>
                      <a:pt x="92" y="21"/>
                    </a:lnTo>
                    <a:lnTo>
                      <a:pt x="67" y="37"/>
                    </a:lnTo>
                    <a:lnTo>
                      <a:pt x="63" y="42"/>
                    </a:lnTo>
                    <a:lnTo>
                      <a:pt x="42" y="67"/>
                    </a:lnTo>
                    <a:lnTo>
                      <a:pt x="25" y="100"/>
                    </a:lnTo>
                    <a:lnTo>
                      <a:pt x="25" y="104"/>
                    </a:lnTo>
                    <a:lnTo>
                      <a:pt x="13" y="138"/>
                    </a:lnTo>
                    <a:lnTo>
                      <a:pt x="4" y="180"/>
                    </a:lnTo>
                    <a:lnTo>
                      <a:pt x="0" y="222"/>
                    </a:lnTo>
                    <a:lnTo>
                      <a:pt x="4" y="264"/>
                    </a:lnTo>
                    <a:lnTo>
                      <a:pt x="4" y="268"/>
                    </a:lnTo>
                    <a:lnTo>
                      <a:pt x="13" y="306"/>
                    </a:lnTo>
                    <a:lnTo>
                      <a:pt x="25" y="344"/>
                    </a:lnTo>
                    <a:lnTo>
                      <a:pt x="25" y="348"/>
                    </a:lnTo>
                    <a:lnTo>
                      <a:pt x="42" y="377"/>
                    </a:lnTo>
                    <a:lnTo>
                      <a:pt x="63" y="402"/>
                    </a:lnTo>
                    <a:lnTo>
                      <a:pt x="67" y="406"/>
                    </a:lnTo>
                    <a:lnTo>
                      <a:pt x="92" y="427"/>
                    </a:lnTo>
                    <a:lnTo>
                      <a:pt x="97" y="427"/>
                    </a:lnTo>
                    <a:lnTo>
                      <a:pt x="126" y="440"/>
                    </a:lnTo>
                    <a:lnTo>
                      <a:pt x="155" y="444"/>
                    </a:lnTo>
                    <a:lnTo>
                      <a:pt x="155" y="419"/>
                    </a:lnTo>
                    <a:lnTo>
                      <a:pt x="130" y="415"/>
                    </a:lnTo>
                    <a:lnTo>
                      <a:pt x="101" y="402"/>
                    </a:lnTo>
                    <a:lnTo>
                      <a:pt x="101" y="415"/>
                    </a:lnTo>
                    <a:lnTo>
                      <a:pt x="105" y="406"/>
                    </a:lnTo>
                    <a:lnTo>
                      <a:pt x="80" y="385"/>
                    </a:lnTo>
                    <a:lnTo>
                      <a:pt x="76" y="398"/>
                    </a:lnTo>
                    <a:lnTo>
                      <a:pt x="84" y="390"/>
                    </a:lnTo>
                    <a:lnTo>
                      <a:pt x="63" y="364"/>
                    </a:lnTo>
                    <a:lnTo>
                      <a:pt x="46" y="335"/>
                    </a:lnTo>
                    <a:lnTo>
                      <a:pt x="38" y="339"/>
                    </a:lnTo>
                    <a:lnTo>
                      <a:pt x="50" y="339"/>
                    </a:lnTo>
                    <a:lnTo>
                      <a:pt x="38" y="302"/>
                    </a:lnTo>
                    <a:lnTo>
                      <a:pt x="29" y="264"/>
                    </a:lnTo>
                    <a:lnTo>
                      <a:pt x="17" y="264"/>
                    </a:lnTo>
                    <a:lnTo>
                      <a:pt x="29" y="268"/>
                    </a:lnTo>
                    <a:lnTo>
                      <a:pt x="25" y="222"/>
                    </a:lnTo>
                    <a:lnTo>
                      <a:pt x="29" y="184"/>
                    </a:lnTo>
                    <a:lnTo>
                      <a:pt x="38" y="142"/>
                    </a:lnTo>
                    <a:lnTo>
                      <a:pt x="50" y="109"/>
                    </a:lnTo>
                    <a:lnTo>
                      <a:pt x="38" y="104"/>
                    </a:lnTo>
                    <a:lnTo>
                      <a:pt x="46" y="113"/>
                    </a:lnTo>
                    <a:lnTo>
                      <a:pt x="63" y="79"/>
                    </a:lnTo>
                    <a:lnTo>
                      <a:pt x="84" y="54"/>
                    </a:lnTo>
                    <a:lnTo>
                      <a:pt x="76" y="50"/>
                    </a:lnTo>
                    <a:lnTo>
                      <a:pt x="80" y="58"/>
                    </a:lnTo>
                    <a:lnTo>
                      <a:pt x="105" y="42"/>
                    </a:lnTo>
                    <a:lnTo>
                      <a:pt x="101" y="29"/>
                    </a:lnTo>
                    <a:lnTo>
                      <a:pt x="101" y="42"/>
                    </a:lnTo>
                    <a:lnTo>
                      <a:pt x="130" y="29"/>
                    </a:lnTo>
                    <a:lnTo>
                      <a:pt x="155" y="2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2125" name="Oval 17"/>
            <p:cNvSpPr>
              <a:spLocks noChangeArrowheads="1"/>
            </p:cNvSpPr>
            <p:nvPr/>
          </p:nvSpPr>
          <p:spPr bwMode="auto">
            <a:xfrm>
              <a:off x="4052888" y="2033588"/>
              <a:ext cx="152400" cy="2286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26" name="Line 18"/>
            <p:cNvSpPr>
              <a:spLocks noChangeShapeType="1"/>
            </p:cNvSpPr>
            <p:nvPr/>
          </p:nvSpPr>
          <p:spPr bwMode="auto">
            <a:xfrm>
              <a:off x="709613" y="2000250"/>
              <a:ext cx="3209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7" name="Line 19"/>
            <p:cNvSpPr>
              <a:spLocks noChangeShapeType="1"/>
            </p:cNvSpPr>
            <p:nvPr/>
          </p:nvSpPr>
          <p:spPr bwMode="auto">
            <a:xfrm>
              <a:off x="671513" y="2176463"/>
              <a:ext cx="3224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8" name="Line 20"/>
            <p:cNvSpPr>
              <a:spLocks noChangeShapeType="1"/>
            </p:cNvSpPr>
            <p:nvPr/>
          </p:nvSpPr>
          <p:spPr bwMode="auto">
            <a:xfrm>
              <a:off x="728663" y="2381250"/>
              <a:ext cx="3228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9" name="Freeform 23"/>
            <p:cNvSpPr>
              <a:spLocks/>
            </p:cNvSpPr>
            <p:nvPr/>
          </p:nvSpPr>
          <p:spPr bwMode="auto">
            <a:xfrm>
              <a:off x="931863" y="1833563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0" name="Freeform 24"/>
            <p:cNvSpPr>
              <a:spLocks/>
            </p:cNvSpPr>
            <p:nvPr/>
          </p:nvSpPr>
          <p:spPr bwMode="auto">
            <a:xfrm>
              <a:off x="1203326" y="1843088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1" name="Freeform 25"/>
            <p:cNvSpPr>
              <a:spLocks/>
            </p:cNvSpPr>
            <p:nvPr/>
          </p:nvSpPr>
          <p:spPr bwMode="auto">
            <a:xfrm>
              <a:off x="1503363" y="1833563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2" name="Freeform 26"/>
            <p:cNvSpPr>
              <a:spLocks/>
            </p:cNvSpPr>
            <p:nvPr/>
          </p:nvSpPr>
          <p:spPr bwMode="auto">
            <a:xfrm>
              <a:off x="1760538" y="1828800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3" name="Freeform 27"/>
            <p:cNvSpPr>
              <a:spLocks/>
            </p:cNvSpPr>
            <p:nvPr/>
          </p:nvSpPr>
          <p:spPr bwMode="auto">
            <a:xfrm>
              <a:off x="2017713" y="1824038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4" name="Freeform 28"/>
            <p:cNvSpPr>
              <a:spLocks/>
            </p:cNvSpPr>
            <p:nvPr/>
          </p:nvSpPr>
          <p:spPr bwMode="auto">
            <a:xfrm>
              <a:off x="2332038" y="1819275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5" name="Freeform 29"/>
            <p:cNvSpPr>
              <a:spLocks/>
            </p:cNvSpPr>
            <p:nvPr/>
          </p:nvSpPr>
          <p:spPr bwMode="auto">
            <a:xfrm>
              <a:off x="2608263" y="1838325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6" name="Freeform 30"/>
            <p:cNvSpPr>
              <a:spLocks/>
            </p:cNvSpPr>
            <p:nvPr/>
          </p:nvSpPr>
          <p:spPr bwMode="auto">
            <a:xfrm>
              <a:off x="2927351" y="1833563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7" name="Freeform 31"/>
            <p:cNvSpPr>
              <a:spLocks/>
            </p:cNvSpPr>
            <p:nvPr/>
          </p:nvSpPr>
          <p:spPr bwMode="auto">
            <a:xfrm>
              <a:off x="3265488" y="1824038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8" name="Freeform 32"/>
            <p:cNvSpPr>
              <a:spLocks/>
            </p:cNvSpPr>
            <p:nvPr/>
          </p:nvSpPr>
          <p:spPr bwMode="auto">
            <a:xfrm>
              <a:off x="3570288" y="1828800"/>
              <a:ext cx="254000" cy="642938"/>
            </a:xfrm>
            <a:custGeom>
              <a:avLst/>
              <a:gdLst>
                <a:gd name="T0" fmla="*/ 133 w 160"/>
                <a:gd name="T1" fmla="*/ 0 h 405"/>
                <a:gd name="T2" fmla="*/ 46 w 160"/>
                <a:gd name="T3" fmla="*/ 63 h 405"/>
                <a:gd name="T4" fmla="*/ 4 w 160"/>
                <a:gd name="T5" fmla="*/ 177 h 405"/>
                <a:gd name="T6" fmla="*/ 19 w 160"/>
                <a:gd name="T7" fmla="*/ 294 h 405"/>
                <a:gd name="T8" fmla="*/ 76 w 160"/>
                <a:gd name="T9" fmla="*/ 366 h 405"/>
                <a:gd name="T10" fmla="*/ 160 w 160"/>
                <a:gd name="T11" fmla="*/ 405 h 4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0" h="405">
                  <a:moveTo>
                    <a:pt x="133" y="0"/>
                  </a:moveTo>
                  <a:cubicBezTo>
                    <a:pt x="100" y="17"/>
                    <a:pt x="67" y="34"/>
                    <a:pt x="46" y="63"/>
                  </a:cubicBezTo>
                  <a:cubicBezTo>
                    <a:pt x="25" y="92"/>
                    <a:pt x="8" y="139"/>
                    <a:pt x="4" y="177"/>
                  </a:cubicBezTo>
                  <a:cubicBezTo>
                    <a:pt x="0" y="215"/>
                    <a:pt x="7" y="262"/>
                    <a:pt x="19" y="294"/>
                  </a:cubicBezTo>
                  <a:cubicBezTo>
                    <a:pt x="31" y="326"/>
                    <a:pt x="53" y="348"/>
                    <a:pt x="76" y="366"/>
                  </a:cubicBezTo>
                  <a:cubicBezTo>
                    <a:pt x="99" y="384"/>
                    <a:pt x="138" y="398"/>
                    <a:pt x="160" y="40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39" name="Line 33"/>
            <p:cNvSpPr>
              <a:spLocks noChangeShapeType="1"/>
            </p:cNvSpPr>
            <p:nvPr/>
          </p:nvSpPr>
          <p:spPr bwMode="auto">
            <a:xfrm flipV="1">
              <a:off x="3957638" y="2247900"/>
              <a:ext cx="138113" cy="123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0" name="Line 34"/>
            <p:cNvSpPr>
              <a:spLocks noChangeShapeType="1"/>
            </p:cNvSpPr>
            <p:nvPr/>
          </p:nvSpPr>
          <p:spPr bwMode="auto">
            <a:xfrm flipV="1">
              <a:off x="3900488" y="2162175"/>
              <a:ext cx="147638" cy="14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1" name="Line 35"/>
            <p:cNvSpPr>
              <a:spLocks noChangeShapeType="1"/>
            </p:cNvSpPr>
            <p:nvPr/>
          </p:nvSpPr>
          <p:spPr bwMode="auto">
            <a:xfrm>
              <a:off x="3938588" y="1995488"/>
              <a:ext cx="1285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2" name="Line 36"/>
            <p:cNvSpPr>
              <a:spLocks noChangeShapeType="1"/>
            </p:cNvSpPr>
            <p:nvPr/>
          </p:nvSpPr>
          <p:spPr bwMode="auto">
            <a:xfrm>
              <a:off x="4100513" y="1833563"/>
              <a:ext cx="28575" cy="200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3" name="Line 37"/>
            <p:cNvSpPr>
              <a:spLocks noChangeShapeType="1"/>
            </p:cNvSpPr>
            <p:nvPr/>
          </p:nvSpPr>
          <p:spPr bwMode="auto">
            <a:xfrm flipV="1">
              <a:off x="4181476" y="1914525"/>
              <a:ext cx="100013" cy="1476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4" name="Line 38"/>
            <p:cNvSpPr>
              <a:spLocks noChangeShapeType="1"/>
            </p:cNvSpPr>
            <p:nvPr/>
          </p:nvSpPr>
          <p:spPr bwMode="auto">
            <a:xfrm>
              <a:off x="4133851" y="2262188"/>
              <a:ext cx="14288" cy="219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5" name="Line 39"/>
            <p:cNvSpPr>
              <a:spLocks noChangeShapeType="1"/>
            </p:cNvSpPr>
            <p:nvPr/>
          </p:nvSpPr>
          <p:spPr bwMode="auto">
            <a:xfrm>
              <a:off x="4195763" y="2224088"/>
              <a:ext cx="128588" cy="1047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46" name="Line 40"/>
            <p:cNvSpPr>
              <a:spLocks noChangeShapeType="1"/>
            </p:cNvSpPr>
            <p:nvPr/>
          </p:nvSpPr>
          <p:spPr bwMode="auto">
            <a:xfrm>
              <a:off x="4200526" y="2152650"/>
              <a:ext cx="157163" cy="14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-62125" y="1893761"/>
              <a:ext cx="8555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+mj-lt"/>
                </a:rPr>
                <a:t>3</a:t>
              </a:r>
              <a:r>
                <a:rPr lang="en-US" dirty="0" smtClean="0">
                  <a:latin typeface="dcbx10" pitchFamily="34" charset="0"/>
                </a:rPr>
                <a:t>D</a:t>
              </a:r>
              <a:endParaRPr lang="en-MY" dirty="0">
                <a:latin typeface="dcbx10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235" y="2988022"/>
            <a:ext cx="4278905" cy="564804"/>
            <a:chOff x="-59329" y="2988022"/>
            <a:chExt cx="4278905" cy="564804"/>
          </a:xfrm>
        </p:grpSpPr>
        <p:sp>
          <p:nvSpPr>
            <p:cNvPr id="2148" name="Rectangle 14"/>
            <p:cNvSpPr>
              <a:spLocks noChangeArrowheads="1"/>
            </p:cNvSpPr>
            <p:nvPr/>
          </p:nvSpPr>
          <p:spPr bwMode="auto">
            <a:xfrm>
              <a:off x="714375" y="3019425"/>
              <a:ext cx="3505200" cy="5334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8" name="Line 42"/>
            <p:cNvSpPr>
              <a:spLocks noChangeShapeType="1"/>
            </p:cNvSpPr>
            <p:nvPr/>
          </p:nvSpPr>
          <p:spPr bwMode="auto">
            <a:xfrm>
              <a:off x="719138" y="3167063"/>
              <a:ext cx="3500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09" name="Line 43"/>
            <p:cNvSpPr>
              <a:spLocks noChangeShapeType="1"/>
            </p:cNvSpPr>
            <p:nvPr/>
          </p:nvSpPr>
          <p:spPr bwMode="auto">
            <a:xfrm>
              <a:off x="723901" y="3352800"/>
              <a:ext cx="3486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0" name="Line 44"/>
            <p:cNvSpPr>
              <a:spLocks noChangeShapeType="1"/>
            </p:cNvSpPr>
            <p:nvPr/>
          </p:nvSpPr>
          <p:spPr bwMode="auto">
            <a:xfrm>
              <a:off x="923926" y="3024188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1" name="Line 45"/>
            <p:cNvSpPr>
              <a:spLocks noChangeShapeType="1"/>
            </p:cNvSpPr>
            <p:nvPr/>
          </p:nvSpPr>
          <p:spPr bwMode="auto">
            <a:xfrm>
              <a:off x="1166813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2" name="Line 46"/>
            <p:cNvSpPr>
              <a:spLocks noChangeShapeType="1"/>
            </p:cNvSpPr>
            <p:nvPr/>
          </p:nvSpPr>
          <p:spPr bwMode="auto">
            <a:xfrm>
              <a:off x="1400176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3" name="Line 47"/>
            <p:cNvSpPr>
              <a:spLocks noChangeShapeType="1"/>
            </p:cNvSpPr>
            <p:nvPr/>
          </p:nvSpPr>
          <p:spPr bwMode="auto">
            <a:xfrm>
              <a:off x="1595438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4" name="Line 48"/>
            <p:cNvSpPr>
              <a:spLocks noChangeShapeType="1"/>
            </p:cNvSpPr>
            <p:nvPr/>
          </p:nvSpPr>
          <p:spPr bwMode="auto">
            <a:xfrm>
              <a:off x="1800226" y="3019425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5" name="Line 49"/>
            <p:cNvSpPr>
              <a:spLocks noChangeShapeType="1"/>
            </p:cNvSpPr>
            <p:nvPr/>
          </p:nvSpPr>
          <p:spPr bwMode="auto">
            <a:xfrm>
              <a:off x="2014538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6" name="Line 50"/>
            <p:cNvSpPr>
              <a:spLocks noChangeShapeType="1"/>
            </p:cNvSpPr>
            <p:nvPr/>
          </p:nvSpPr>
          <p:spPr bwMode="auto">
            <a:xfrm>
              <a:off x="2247901" y="3033713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7" name="Line 51"/>
            <p:cNvSpPr>
              <a:spLocks noChangeShapeType="1"/>
            </p:cNvSpPr>
            <p:nvPr/>
          </p:nvSpPr>
          <p:spPr bwMode="auto">
            <a:xfrm>
              <a:off x="2462213" y="3033713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8" name="Line 52"/>
            <p:cNvSpPr>
              <a:spLocks noChangeShapeType="1"/>
            </p:cNvSpPr>
            <p:nvPr/>
          </p:nvSpPr>
          <p:spPr bwMode="auto">
            <a:xfrm>
              <a:off x="2676526" y="3024188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19" name="Line 53"/>
            <p:cNvSpPr>
              <a:spLocks noChangeShapeType="1"/>
            </p:cNvSpPr>
            <p:nvPr/>
          </p:nvSpPr>
          <p:spPr bwMode="auto">
            <a:xfrm>
              <a:off x="2890838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0" name="Line 54"/>
            <p:cNvSpPr>
              <a:spLocks noChangeShapeType="1"/>
            </p:cNvSpPr>
            <p:nvPr/>
          </p:nvSpPr>
          <p:spPr bwMode="auto">
            <a:xfrm>
              <a:off x="3105151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1" name="Line 55"/>
            <p:cNvSpPr>
              <a:spLocks noChangeShapeType="1"/>
            </p:cNvSpPr>
            <p:nvPr/>
          </p:nvSpPr>
          <p:spPr bwMode="auto">
            <a:xfrm>
              <a:off x="3328988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2" name="Line 56"/>
            <p:cNvSpPr>
              <a:spLocks noChangeShapeType="1"/>
            </p:cNvSpPr>
            <p:nvPr/>
          </p:nvSpPr>
          <p:spPr bwMode="auto">
            <a:xfrm>
              <a:off x="3567113" y="3033713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3" name="Line 57"/>
            <p:cNvSpPr>
              <a:spLocks noChangeShapeType="1"/>
            </p:cNvSpPr>
            <p:nvPr/>
          </p:nvSpPr>
          <p:spPr bwMode="auto">
            <a:xfrm>
              <a:off x="3795713" y="3024188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24" name="Line 58"/>
            <p:cNvSpPr>
              <a:spLocks noChangeShapeType="1"/>
            </p:cNvSpPr>
            <p:nvPr/>
          </p:nvSpPr>
          <p:spPr bwMode="auto">
            <a:xfrm>
              <a:off x="4019551" y="3028950"/>
              <a:ext cx="0" cy="519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-59329" y="2988022"/>
              <a:ext cx="8555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+mj-lt"/>
                </a:rPr>
                <a:t>2</a:t>
              </a:r>
              <a:r>
                <a:rPr lang="en-US" dirty="0" smtClean="0">
                  <a:latin typeface="dcbx10" pitchFamily="34" charset="0"/>
                </a:rPr>
                <a:t>D</a:t>
              </a:r>
              <a:endParaRPr lang="en-MY" dirty="0">
                <a:latin typeface="dcbx10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7763" y="3871315"/>
            <a:ext cx="4309350" cy="523220"/>
            <a:chOff x="-42149" y="3871315"/>
            <a:chExt cx="4309350" cy="523220"/>
          </a:xfrm>
        </p:grpSpPr>
        <p:sp>
          <p:nvSpPr>
            <p:cNvPr id="2149" name="Line 16"/>
            <p:cNvSpPr>
              <a:spLocks noChangeShapeType="1"/>
            </p:cNvSpPr>
            <p:nvPr/>
          </p:nvSpPr>
          <p:spPr bwMode="auto">
            <a:xfrm>
              <a:off x="714375" y="4162425"/>
              <a:ext cx="350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02" name="Oval 60"/>
            <p:cNvSpPr>
              <a:spLocks noChangeArrowheads="1"/>
            </p:cNvSpPr>
            <p:nvPr/>
          </p:nvSpPr>
          <p:spPr bwMode="auto">
            <a:xfrm>
              <a:off x="690563" y="4100513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3" name="Oval 61"/>
            <p:cNvSpPr>
              <a:spLocks noChangeArrowheads="1"/>
            </p:cNvSpPr>
            <p:nvPr/>
          </p:nvSpPr>
          <p:spPr bwMode="auto">
            <a:xfrm>
              <a:off x="1476376" y="4100513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4" name="Oval 62"/>
            <p:cNvSpPr>
              <a:spLocks noChangeArrowheads="1"/>
            </p:cNvSpPr>
            <p:nvPr/>
          </p:nvSpPr>
          <p:spPr bwMode="auto">
            <a:xfrm>
              <a:off x="2190751" y="4100513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5" name="Oval 63"/>
            <p:cNvSpPr>
              <a:spLocks noChangeArrowheads="1"/>
            </p:cNvSpPr>
            <p:nvPr/>
          </p:nvSpPr>
          <p:spPr bwMode="auto">
            <a:xfrm>
              <a:off x="2876551" y="4095750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6" name="Oval 64"/>
            <p:cNvSpPr>
              <a:spLocks noChangeArrowheads="1"/>
            </p:cNvSpPr>
            <p:nvPr/>
          </p:nvSpPr>
          <p:spPr bwMode="auto">
            <a:xfrm>
              <a:off x="3576638" y="4105275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2107" name="Oval 65"/>
            <p:cNvSpPr>
              <a:spLocks noChangeArrowheads="1"/>
            </p:cNvSpPr>
            <p:nvPr/>
          </p:nvSpPr>
          <p:spPr bwMode="auto">
            <a:xfrm>
              <a:off x="4143376" y="4105275"/>
              <a:ext cx="123825" cy="11906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ms-MY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-42149" y="3871315"/>
              <a:ext cx="8555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+mj-lt"/>
                </a:rPr>
                <a:t>1</a:t>
              </a:r>
              <a:r>
                <a:rPr lang="en-US" dirty="0" smtClean="0">
                  <a:latin typeface="dcbx10" pitchFamily="34" charset="0"/>
                </a:rPr>
                <a:t>D</a:t>
              </a:r>
              <a:endParaRPr lang="en-MY" dirty="0">
                <a:latin typeface="dcbx10" pitchFamily="34" charset="0"/>
              </a:endParaRPr>
            </a:p>
          </p:txBody>
        </p:sp>
      </p:grpSp>
      <p:pic>
        <p:nvPicPr>
          <p:cNvPr id="3" name="Picture 2" descr="latex-image-1.eps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532" y="2162175"/>
            <a:ext cx="4417799" cy="1176337"/>
          </a:xfrm>
          <a:prstGeom prst="rect">
            <a:avLst/>
          </a:prstGeom>
        </p:spPr>
      </p:pic>
      <p:pic>
        <p:nvPicPr>
          <p:cNvPr id="5" name="Picture 4" descr="latex-image-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971" y="5461001"/>
            <a:ext cx="2465306" cy="873533"/>
          </a:xfrm>
          <a:prstGeom prst="rect">
            <a:avLst/>
          </a:prstGeom>
        </p:spPr>
      </p:pic>
      <p:pic>
        <p:nvPicPr>
          <p:cNvPr id="7" name="Picture 6" descr="latex-image-1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211" y="3817658"/>
            <a:ext cx="1888886" cy="787036"/>
          </a:xfrm>
          <a:prstGeom prst="rect">
            <a:avLst/>
          </a:prstGeom>
        </p:spPr>
      </p:pic>
      <p:pic>
        <p:nvPicPr>
          <p:cNvPr id="9" name="Picture 8" descr="latex-image-1.ep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713" y="4867838"/>
            <a:ext cx="1817374" cy="851894"/>
          </a:xfrm>
          <a:prstGeom prst="rect">
            <a:avLst/>
          </a:prstGeom>
        </p:spPr>
      </p:pic>
      <p:pic>
        <p:nvPicPr>
          <p:cNvPr id="10" name="Picture 9" descr="latex-image-1.eps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138" y="236538"/>
            <a:ext cx="1864290" cy="118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81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2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300" grpId="0" animBg="1"/>
      <p:bldP spid="22030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1016</TotalTime>
  <Words>12</Words>
  <Application>Microsoft Macintosh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Expo</vt:lpstr>
      <vt:lpstr>Equation.3</vt:lpstr>
      <vt:lpstr>Equation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Kamal Ariffin</dc:creator>
  <cp:lastModifiedBy>Ahmad Kamal Ariffin</cp:lastModifiedBy>
  <cp:revision>44</cp:revision>
  <dcterms:created xsi:type="dcterms:W3CDTF">2014-08-02T00:10:13Z</dcterms:created>
  <dcterms:modified xsi:type="dcterms:W3CDTF">2016-01-06T04:12:00Z</dcterms:modified>
</cp:coreProperties>
</file>