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3" r:id="rId2"/>
    <p:sldId id="313" r:id="rId3"/>
    <p:sldId id="315" r:id="rId4"/>
    <p:sldId id="316" r:id="rId5"/>
    <p:sldId id="320" r:id="rId6"/>
    <p:sldId id="321" r:id="rId7"/>
    <p:sldId id="322" r:id="rId8"/>
    <p:sldId id="329" r:id="rId9"/>
    <p:sldId id="330" r:id="rId10"/>
    <p:sldId id="326" r:id="rId11"/>
    <p:sldId id="327" r:id="rId12"/>
    <p:sldId id="331" r:id="rId13"/>
    <p:sldId id="332" r:id="rId14"/>
    <p:sldId id="333" r:id="rId15"/>
    <p:sldId id="325" r:id="rId16"/>
    <p:sldId id="334" r:id="rId17"/>
    <p:sldId id="324" r:id="rId18"/>
    <p:sldId id="335" r:id="rId19"/>
    <p:sldId id="337" r:id="rId20"/>
    <p:sldId id="336" r:id="rId21"/>
    <p:sldId id="338" r:id="rId22"/>
    <p:sldId id="339" r:id="rId23"/>
    <p:sldId id="32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74" autoAdjust="0"/>
    <p:restoredTop sz="91897" autoAdjust="0"/>
  </p:normalViewPr>
  <p:slideViewPr>
    <p:cSldViewPr>
      <p:cViewPr varScale="1">
        <p:scale>
          <a:sx n="72" d="100"/>
          <a:sy n="72" d="100"/>
        </p:scale>
        <p:origin x="170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B94858-CC44-4184-9040-18454692C598}" type="doc">
      <dgm:prSet loTypeId="urn:microsoft.com/office/officeart/2005/8/layout/radial6" loCatId="cycle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MY"/>
        </a:p>
      </dgm:t>
    </dgm:pt>
    <dgm:pt modelId="{591AC908-51E2-42C4-AF07-813BA9F3FB2A}">
      <dgm:prSet phldrT="[Text]" custT="1"/>
      <dgm:spPr/>
      <dgm:t>
        <a:bodyPr/>
        <a:lstStyle/>
        <a:p>
          <a:r>
            <a:rPr lang="en-MY" sz="1400" b="1" dirty="0"/>
            <a:t>PEMBANGUNAN PELAN STRATEGIK MAPUM </a:t>
          </a:r>
        </a:p>
        <a:p>
          <a:r>
            <a:rPr lang="en-MY" sz="1400" b="1" dirty="0"/>
            <a:t>2019 - 2023</a:t>
          </a:r>
        </a:p>
      </dgm:t>
    </dgm:pt>
    <dgm:pt modelId="{7A92DF1D-AF3E-4B52-8BC1-87175CDF699B}" type="parTrans" cxnId="{D5E4AB5A-7793-4C00-A231-52FB92D10D38}">
      <dgm:prSet/>
      <dgm:spPr/>
      <dgm:t>
        <a:bodyPr/>
        <a:lstStyle/>
        <a:p>
          <a:endParaRPr lang="en-MY" sz="1100"/>
        </a:p>
      </dgm:t>
    </dgm:pt>
    <dgm:pt modelId="{6C352303-8518-4596-A2C0-B55186F8C0B2}" type="sibTrans" cxnId="{D5E4AB5A-7793-4C00-A231-52FB92D10D38}">
      <dgm:prSet/>
      <dgm:spPr/>
      <dgm:t>
        <a:bodyPr/>
        <a:lstStyle/>
        <a:p>
          <a:endParaRPr lang="en-MY" sz="1100"/>
        </a:p>
      </dgm:t>
    </dgm:pt>
    <dgm:pt modelId="{4AE6E740-88A5-43A6-9E54-DD3AD0A4DC64}">
      <dgm:prSet phldrT="[Text]" custT="1"/>
      <dgm:spPr/>
      <dgm:t>
        <a:bodyPr/>
        <a:lstStyle/>
        <a:p>
          <a:r>
            <a:rPr lang="en-US" sz="1200" dirty="0" err="1"/>
            <a:t>Pembentukan</a:t>
          </a:r>
          <a:r>
            <a:rPr lang="en-US" sz="1200" dirty="0"/>
            <a:t> </a:t>
          </a:r>
          <a:r>
            <a:rPr lang="en-US" sz="1200" dirty="0" err="1"/>
            <a:t>Dasar</a:t>
          </a:r>
          <a:endParaRPr lang="en-US" sz="1200" dirty="0"/>
        </a:p>
      </dgm:t>
    </dgm:pt>
    <dgm:pt modelId="{43E81270-11ED-4D26-9DB0-05DBE3D78A47}" type="parTrans" cxnId="{5DAFA0EB-B4E0-45D0-BE9C-F9B4820E5664}">
      <dgm:prSet/>
      <dgm:spPr/>
      <dgm:t>
        <a:bodyPr/>
        <a:lstStyle/>
        <a:p>
          <a:endParaRPr lang="en-MY" sz="1100"/>
        </a:p>
      </dgm:t>
    </dgm:pt>
    <dgm:pt modelId="{744E0E6F-ABA6-43BB-A612-63FE3F34F72E}" type="sibTrans" cxnId="{5DAFA0EB-B4E0-45D0-BE9C-F9B4820E5664}">
      <dgm:prSet/>
      <dgm:spPr/>
      <dgm:t>
        <a:bodyPr/>
        <a:lstStyle/>
        <a:p>
          <a:endParaRPr lang="en-MY" sz="1100"/>
        </a:p>
      </dgm:t>
    </dgm:pt>
    <dgm:pt modelId="{A3E83F29-592A-447D-B80E-9BC6D6967311}">
      <dgm:prSet phldrT="[Text]" custT="1"/>
      <dgm:spPr/>
      <dgm:t>
        <a:bodyPr/>
        <a:lstStyle/>
        <a:p>
          <a:r>
            <a:rPr lang="en-US" sz="1200" dirty="0" err="1"/>
            <a:t>Keselamatan</a:t>
          </a:r>
          <a:r>
            <a:rPr lang="en-US" sz="1200" dirty="0"/>
            <a:t> &amp; </a:t>
          </a:r>
          <a:r>
            <a:rPr lang="en-US" sz="1200" dirty="0" err="1"/>
            <a:t>Kesihatan</a:t>
          </a:r>
          <a:r>
            <a:rPr lang="en-US" sz="1200" dirty="0"/>
            <a:t> </a:t>
          </a:r>
          <a:r>
            <a:rPr lang="en-US" sz="1200" dirty="0" err="1"/>
            <a:t>Pekerjaan</a:t>
          </a:r>
          <a:endParaRPr lang="en-US" sz="1200" dirty="0"/>
        </a:p>
      </dgm:t>
    </dgm:pt>
    <dgm:pt modelId="{00633A13-DC64-4609-B592-2C0D8920A5C6}" type="parTrans" cxnId="{9DCD5816-EC6D-44BB-9F86-D95DACBE5145}">
      <dgm:prSet/>
      <dgm:spPr/>
      <dgm:t>
        <a:bodyPr/>
        <a:lstStyle/>
        <a:p>
          <a:endParaRPr lang="en-MY" sz="1100"/>
        </a:p>
      </dgm:t>
    </dgm:pt>
    <dgm:pt modelId="{403ECFE8-A6CB-4B3E-9D9B-88C6079493EA}" type="sibTrans" cxnId="{9DCD5816-EC6D-44BB-9F86-D95DACBE5145}">
      <dgm:prSet/>
      <dgm:spPr/>
      <dgm:t>
        <a:bodyPr/>
        <a:lstStyle/>
        <a:p>
          <a:endParaRPr lang="en-MY" sz="1100"/>
        </a:p>
      </dgm:t>
    </dgm:pt>
    <dgm:pt modelId="{27F5CED2-50A0-46DC-B55C-AB06AFE9471A}">
      <dgm:prSet phldrT="[Text]" custT="1"/>
      <dgm:spPr/>
      <dgm:t>
        <a:bodyPr/>
        <a:lstStyle/>
        <a:p>
          <a:r>
            <a:rPr lang="en-MY" sz="1200" dirty="0" err="1"/>
            <a:t>Persekitaran</a:t>
          </a:r>
          <a:r>
            <a:rPr lang="en-MY" sz="1200" dirty="0"/>
            <a:t> yang </a:t>
          </a:r>
          <a:r>
            <a:rPr lang="en-MY" sz="1200" dirty="0" err="1"/>
            <a:t>selesa</a:t>
          </a:r>
          <a:r>
            <a:rPr lang="en-MY" sz="1200" dirty="0"/>
            <a:t> </a:t>
          </a:r>
          <a:r>
            <a:rPr lang="en-MY" sz="1200" dirty="0" err="1"/>
            <a:t>dan</a:t>
          </a:r>
          <a:r>
            <a:rPr lang="en-MY" sz="1200" dirty="0"/>
            <a:t> </a:t>
          </a:r>
          <a:r>
            <a:rPr lang="en-MY" sz="1200" dirty="0" err="1"/>
            <a:t>kondusif</a:t>
          </a:r>
          <a:endParaRPr lang="en-MY" sz="1200" dirty="0"/>
        </a:p>
      </dgm:t>
    </dgm:pt>
    <dgm:pt modelId="{80AF3737-8216-41D4-9705-D70700CA3337}" type="parTrans" cxnId="{F8BF9A8D-6A8F-4E89-954E-76830F3C137D}">
      <dgm:prSet/>
      <dgm:spPr/>
      <dgm:t>
        <a:bodyPr/>
        <a:lstStyle/>
        <a:p>
          <a:endParaRPr lang="en-MY" sz="1100"/>
        </a:p>
      </dgm:t>
    </dgm:pt>
    <dgm:pt modelId="{01782CBD-7FC1-4CB6-A360-310E82A6A0E4}" type="sibTrans" cxnId="{F8BF9A8D-6A8F-4E89-954E-76830F3C137D}">
      <dgm:prSet/>
      <dgm:spPr/>
      <dgm:t>
        <a:bodyPr/>
        <a:lstStyle/>
        <a:p>
          <a:endParaRPr lang="en-MY" sz="1100"/>
        </a:p>
      </dgm:t>
    </dgm:pt>
    <dgm:pt modelId="{889C5115-52D4-44B8-B938-B7221735E0E3}">
      <dgm:prSet phldrT="[Text]" custT="1"/>
      <dgm:spPr/>
      <dgm:t>
        <a:bodyPr/>
        <a:lstStyle/>
        <a:p>
          <a:r>
            <a:rPr lang="en-MY" sz="1200" dirty="0"/>
            <a:t> Pembangunan </a:t>
          </a:r>
          <a:r>
            <a:rPr lang="en-MY" sz="1200" dirty="0" err="1"/>
            <a:t>kerjaya</a:t>
          </a:r>
          <a:r>
            <a:rPr lang="en-MY" sz="1200" dirty="0"/>
            <a:t>  </a:t>
          </a:r>
          <a:r>
            <a:rPr lang="en-MY" sz="1200" dirty="0" err="1"/>
            <a:t>dan</a:t>
          </a:r>
          <a:r>
            <a:rPr lang="en-MY" sz="1200" dirty="0"/>
            <a:t> </a:t>
          </a:r>
          <a:r>
            <a:rPr lang="en-MY" sz="1200" dirty="0" err="1"/>
            <a:t>latihan</a:t>
          </a:r>
          <a:r>
            <a:rPr lang="en-MY" sz="1200" dirty="0"/>
            <a:t> yang </a:t>
          </a:r>
          <a:r>
            <a:rPr lang="en-MY" sz="1200" dirty="0" err="1"/>
            <a:t>berterusan</a:t>
          </a:r>
          <a:endParaRPr lang="en-MY" sz="1200" dirty="0"/>
        </a:p>
      </dgm:t>
    </dgm:pt>
    <dgm:pt modelId="{E4B3D168-6BAC-40B4-8CAE-F205FFA01CED}" type="parTrans" cxnId="{03C4D578-2BE2-4318-87C3-9CDFB301AED0}">
      <dgm:prSet/>
      <dgm:spPr/>
      <dgm:t>
        <a:bodyPr/>
        <a:lstStyle/>
        <a:p>
          <a:endParaRPr lang="en-MY" sz="1100"/>
        </a:p>
      </dgm:t>
    </dgm:pt>
    <dgm:pt modelId="{B77A850B-5A25-4D58-B690-A44331BF317C}" type="sibTrans" cxnId="{03C4D578-2BE2-4318-87C3-9CDFB301AED0}">
      <dgm:prSet/>
      <dgm:spPr/>
      <dgm:t>
        <a:bodyPr/>
        <a:lstStyle/>
        <a:p>
          <a:endParaRPr lang="en-MY" sz="1100"/>
        </a:p>
      </dgm:t>
    </dgm:pt>
    <dgm:pt modelId="{35E03F9F-9EE0-4A22-B698-084DF0A65EF8}">
      <dgm:prSet phldrT="[Text]" custT="1"/>
      <dgm:spPr/>
      <dgm:t>
        <a:bodyPr/>
        <a:lstStyle/>
        <a:p>
          <a:r>
            <a:rPr lang="en-MY" sz="1200" dirty="0" err="1"/>
            <a:t>Penjanaan</a:t>
          </a:r>
          <a:r>
            <a:rPr lang="en-MY" sz="1200" dirty="0"/>
            <a:t> </a:t>
          </a:r>
          <a:r>
            <a:rPr lang="en-MY" sz="1200" dirty="0" err="1"/>
            <a:t>kewangan</a:t>
          </a:r>
          <a:endParaRPr lang="en-MY" sz="1200" dirty="0"/>
        </a:p>
      </dgm:t>
    </dgm:pt>
    <dgm:pt modelId="{260EAD83-B5B5-4C81-8357-904B50D4F574}" type="parTrans" cxnId="{1851C7EE-D250-4C6B-8805-B2CC3FAD2F53}">
      <dgm:prSet/>
      <dgm:spPr/>
      <dgm:t>
        <a:bodyPr/>
        <a:lstStyle/>
        <a:p>
          <a:endParaRPr lang="en-MY" sz="1100"/>
        </a:p>
      </dgm:t>
    </dgm:pt>
    <dgm:pt modelId="{A1A94B26-B065-42D9-A3EB-F8D60287E386}" type="sibTrans" cxnId="{1851C7EE-D250-4C6B-8805-B2CC3FAD2F53}">
      <dgm:prSet/>
      <dgm:spPr/>
      <dgm:t>
        <a:bodyPr/>
        <a:lstStyle/>
        <a:p>
          <a:endParaRPr lang="en-MY" sz="1100"/>
        </a:p>
      </dgm:t>
    </dgm:pt>
    <dgm:pt modelId="{87B5EAC4-C3F6-4C4A-A2FB-939F82F8308C}">
      <dgm:prSet phldrT="[Text]" custT="1"/>
      <dgm:spPr/>
      <dgm:t>
        <a:bodyPr/>
        <a:lstStyle/>
        <a:p>
          <a:r>
            <a:rPr lang="en-MY" sz="1200" dirty="0" err="1"/>
            <a:t>Integrasi</a:t>
          </a:r>
          <a:r>
            <a:rPr lang="en-MY" sz="1200" dirty="0"/>
            <a:t> </a:t>
          </a:r>
          <a:r>
            <a:rPr lang="en-MY" sz="1200" dirty="0" err="1"/>
            <a:t>pelajar</a:t>
          </a:r>
          <a:endParaRPr lang="en-MY" sz="1200" dirty="0"/>
        </a:p>
      </dgm:t>
    </dgm:pt>
    <dgm:pt modelId="{E8FAC390-C7B4-46E7-9F8D-982D983DD6C1}" type="parTrans" cxnId="{24B31056-9642-4C91-B005-BC786D988DF1}">
      <dgm:prSet/>
      <dgm:spPr/>
      <dgm:t>
        <a:bodyPr/>
        <a:lstStyle/>
        <a:p>
          <a:endParaRPr lang="en-MY" sz="1100"/>
        </a:p>
      </dgm:t>
    </dgm:pt>
    <dgm:pt modelId="{9A486568-BF95-4E0A-AC83-061FDB035898}" type="sibTrans" cxnId="{24B31056-9642-4C91-B005-BC786D988DF1}">
      <dgm:prSet/>
      <dgm:spPr/>
      <dgm:t>
        <a:bodyPr/>
        <a:lstStyle/>
        <a:p>
          <a:endParaRPr lang="en-MY" sz="1100"/>
        </a:p>
      </dgm:t>
    </dgm:pt>
    <dgm:pt modelId="{EA0AABD6-1C0E-4764-A3DE-36BF4DCE28D6}">
      <dgm:prSet phldrT="[Text]" custT="1"/>
      <dgm:spPr/>
      <dgm:t>
        <a:bodyPr/>
        <a:lstStyle/>
        <a:p>
          <a:r>
            <a:rPr lang="en-US" sz="1200" dirty="0" err="1"/>
            <a:t>Penguatkuasaan</a:t>
          </a:r>
          <a:r>
            <a:rPr lang="en-US" sz="1200" dirty="0"/>
            <a:t> </a:t>
          </a:r>
          <a:r>
            <a:rPr lang="en-US" sz="1200" dirty="0" err="1"/>
            <a:t>dan</a:t>
          </a:r>
          <a:r>
            <a:rPr lang="en-US" sz="1200" dirty="0"/>
            <a:t> </a:t>
          </a:r>
          <a:r>
            <a:rPr lang="en-US" sz="1200" dirty="0" err="1"/>
            <a:t>pemantauan</a:t>
          </a:r>
          <a:r>
            <a:rPr lang="en-US" sz="1200" dirty="0"/>
            <a:t> </a:t>
          </a:r>
          <a:r>
            <a:rPr lang="en-US" sz="1200" dirty="0" err="1"/>
            <a:t>peraturan</a:t>
          </a:r>
          <a:r>
            <a:rPr lang="en-US" sz="1200" dirty="0"/>
            <a:t> </a:t>
          </a:r>
          <a:endParaRPr lang="en-MY" sz="900" dirty="0"/>
        </a:p>
      </dgm:t>
    </dgm:pt>
    <dgm:pt modelId="{877AF71B-8370-4296-B96A-8021C14A45FA}" type="parTrans" cxnId="{5251CAA8-8B54-474C-ADA3-90999584BECB}">
      <dgm:prSet/>
      <dgm:spPr/>
      <dgm:t>
        <a:bodyPr/>
        <a:lstStyle/>
        <a:p>
          <a:endParaRPr lang="en-MY" sz="1100"/>
        </a:p>
      </dgm:t>
    </dgm:pt>
    <dgm:pt modelId="{82A5B914-618A-43A9-8FBB-FBA727B1A4F6}" type="sibTrans" cxnId="{5251CAA8-8B54-474C-ADA3-90999584BECB}">
      <dgm:prSet/>
      <dgm:spPr/>
      <dgm:t>
        <a:bodyPr/>
        <a:lstStyle/>
        <a:p>
          <a:endParaRPr lang="en-MY" sz="1100"/>
        </a:p>
      </dgm:t>
    </dgm:pt>
    <dgm:pt modelId="{403872D4-055F-4200-8E46-1D3B9807E3D0}">
      <dgm:prSet phldrT="[Text]" custT="1"/>
      <dgm:spPr/>
      <dgm:t>
        <a:bodyPr/>
        <a:lstStyle/>
        <a:p>
          <a:r>
            <a:rPr lang="en-US" sz="1200" dirty="0" err="1"/>
            <a:t>Sistem</a:t>
          </a:r>
          <a:r>
            <a:rPr lang="en-US" sz="1200" dirty="0"/>
            <a:t> </a:t>
          </a:r>
          <a:r>
            <a:rPr lang="en-US" sz="1200" dirty="0" err="1"/>
            <a:t>pangkalan</a:t>
          </a:r>
          <a:r>
            <a:rPr lang="en-US" sz="1200" dirty="0"/>
            <a:t> data, </a:t>
          </a:r>
          <a:r>
            <a:rPr lang="en-US" sz="1200" dirty="0" err="1"/>
            <a:t>penyelidikan</a:t>
          </a:r>
          <a:r>
            <a:rPr lang="en-US" sz="1200" dirty="0"/>
            <a:t> </a:t>
          </a:r>
          <a:r>
            <a:rPr lang="en-US" sz="1200" dirty="0" err="1"/>
            <a:t>dan</a:t>
          </a:r>
          <a:r>
            <a:rPr lang="en-US" sz="1200" dirty="0"/>
            <a:t> </a:t>
          </a:r>
          <a:r>
            <a:rPr lang="en-US" sz="1200" dirty="0" err="1"/>
            <a:t>Inovasi</a:t>
          </a:r>
          <a:endParaRPr lang="en-MY" sz="1200" dirty="0"/>
        </a:p>
      </dgm:t>
    </dgm:pt>
    <dgm:pt modelId="{D29B3668-57EF-4C94-991C-82E30BE801F0}" type="parTrans" cxnId="{965F952A-F44B-4F47-A98C-B2A61882F78E}">
      <dgm:prSet/>
      <dgm:spPr/>
      <dgm:t>
        <a:bodyPr/>
        <a:lstStyle/>
        <a:p>
          <a:endParaRPr lang="en-MY"/>
        </a:p>
      </dgm:t>
    </dgm:pt>
    <dgm:pt modelId="{C9562A95-B974-488D-A790-BDBC32DF53A7}" type="sibTrans" cxnId="{965F952A-F44B-4F47-A98C-B2A61882F78E}">
      <dgm:prSet/>
      <dgm:spPr/>
      <dgm:t>
        <a:bodyPr/>
        <a:lstStyle/>
        <a:p>
          <a:endParaRPr lang="en-MY"/>
        </a:p>
      </dgm:t>
    </dgm:pt>
    <dgm:pt modelId="{99DAFF0D-E7A2-44DC-920A-CCE0AC735916}" type="pres">
      <dgm:prSet presAssocID="{7BB94858-CC44-4184-9040-18454692C59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1CEF286-0A51-4D2B-A760-F4FF7B3227B0}" type="pres">
      <dgm:prSet presAssocID="{591AC908-51E2-42C4-AF07-813BA9F3FB2A}" presName="centerShape" presStyleLbl="node0" presStyleIdx="0" presStyleCnt="1" custScaleX="158897" custScaleY="151003" custLinFactNeighborX="-2002"/>
      <dgm:spPr/>
    </dgm:pt>
    <dgm:pt modelId="{A7541DAA-8E59-4727-8C54-51A5A516B166}" type="pres">
      <dgm:prSet presAssocID="{4AE6E740-88A5-43A6-9E54-DD3AD0A4DC64}" presName="node" presStyleLbl="node1" presStyleIdx="0" presStyleCnt="8" custScaleX="183150" custScaleY="107936">
        <dgm:presLayoutVars>
          <dgm:bulletEnabled val="1"/>
        </dgm:presLayoutVars>
      </dgm:prSet>
      <dgm:spPr/>
    </dgm:pt>
    <dgm:pt modelId="{DC36382C-BD72-4DEC-9CC5-61F41AD2A63D}" type="pres">
      <dgm:prSet presAssocID="{4AE6E740-88A5-43A6-9E54-DD3AD0A4DC64}" presName="dummy" presStyleCnt="0"/>
      <dgm:spPr/>
    </dgm:pt>
    <dgm:pt modelId="{AC3DECCE-6E1C-4601-A770-F8269496ADD7}" type="pres">
      <dgm:prSet presAssocID="{744E0E6F-ABA6-43BB-A612-63FE3F34F72E}" presName="sibTrans" presStyleLbl="sibTrans2D1" presStyleIdx="0" presStyleCnt="8"/>
      <dgm:spPr/>
    </dgm:pt>
    <dgm:pt modelId="{6F916AA3-A286-4B6E-8A1D-24ECB79EC8DE}" type="pres">
      <dgm:prSet presAssocID="{A3E83F29-592A-447D-B80E-9BC6D6967311}" presName="node" presStyleLbl="node1" presStyleIdx="1" presStyleCnt="8" custScaleX="182658" custRadScaleRad="98200" custRadScaleInc="48102">
        <dgm:presLayoutVars>
          <dgm:bulletEnabled val="1"/>
        </dgm:presLayoutVars>
      </dgm:prSet>
      <dgm:spPr/>
    </dgm:pt>
    <dgm:pt modelId="{50322DB6-A359-456F-9041-EE760472724C}" type="pres">
      <dgm:prSet presAssocID="{A3E83F29-592A-447D-B80E-9BC6D6967311}" presName="dummy" presStyleCnt="0"/>
      <dgm:spPr/>
    </dgm:pt>
    <dgm:pt modelId="{F5195972-5A75-4911-BF5C-618797A38831}" type="pres">
      <dgm:prSet presAssocID="{403ECFE8-A6CB-4B3E-9D9B-88C6079493EA}" presName="sibTrans" presStyleLbl="sibTrans2D1" presStyleIdx="1" presStyleCnt="8"/>
      <dgm:spPr/>
    </dgm:pt>
    <dgm:pt modelId="{97F74B0C-D1D2-4925-997A-E18C0BD67088}" type="pres">
      <dgm:prSet presAssocID="{27F5CED2-50A0-46DC-B55C-AB06AFE9471A}" presName="node" presStyleLbl="node1" presStyleIdx="2" presStyleCnt="8" custScaleX="173490" custRadScaleRad="99494" custRadScaleInc="-20090">
        <dgm:presLayoutVars>
          <dgm:bulletEnabled val="1"/>
        </dgm:presLayoutVars>
      </dgm:prSet>
      <dgm:spPr/>
    </dgm:pt>
    <dgm:pt modelId="{DC280775-7209-4CFD-8815-CEEA955CB623}" type="pres">
      <dgm:prSet presAssocID="{27F5CED2-50A0-46DC-B55C-AB06AFE9471A}" presName="dummy" presStyleCnt="0"/>
      <dgm:spPr/>
    </dgm:pt>
    <dgm:pt modelId="{820CD10F-7CFA-491B-9B35-0A564BDD90A4}" type="pres">
      <dgm:prSet presAssocID="{01782CBD-7FC1-4CB6-A360-310E82A6A0E4}" presName="sibTrans" presStyleLbl="sibTrans2D1" presStyleIdx="2" presStyleCnt="8"/>
      <dgm:spPr/>
    </dgm:pt>
    <dgm:pt modelId="{E64973E7-1489-40D7-9200-FAA426CDBAB3}" type="pres">
      <dgm:prSet presAssocID="{889C5115-52D4-44B8-B938-B7221735E0E3}" presName="node" presStyleLbl="node1" presStyleIdx="3" presStyleCnt="8" custScaleX="204975" custScaleY="133672" custRadScaleRad="99421" custRadScaleInc="-26638">
        <dgm:presLayoutVars>
          <dgm:bulletEnabled val="1"/>
        </dgm:presLayoutVars>
      </dgm:prSet>
      <dgm:spPr/>
    </dgm:pt>
    <dgm:pt modelId="{54C23E64-79E2-46C2-A306-9BA7D1A48924}" type="pres">
      <dgm:prSet presAssocID="{889C5115-52D4-44B8-B938-B7221735E0E3}" presName="dummy" presStyleCnt="0"/>
      <dgm:spPr/>
    </dgm:pt>
    <dgm:pt modelId="{AB2EFC99-8CBA-48C6-836E-A58963641B3C}" type="pres">
      <dgm:prSet presAssocID="{B77A850B-5A25-4D58-B690-A44331BF317C}" presName="sibTrans" presStyleLbl="sibTrans2D1" presStyleIdx="3" presStyleCnt="8"/>
      <dgm:spPr/>
    </dgm:pt>
    <dgm:pt modelId="{3E2DECD2-AC5B-4369-A3B6-8795557FA683}" type="pres">
      <dgm:prSet presAssocID="{87B5EAC4-C3F6-4C4A-A2FB-939F82F8308C}" presName="node" presStyleLbl="node1" presStyleIdx="4" presStyleCnt="8" custScaleX="140409" custRadScaleRad="98584" custRadScaleInc="21719">
        <dgm:presLayoutVars>
          <dgm:bulletEnabled val="1"/>
        </dgm:presLayoutVars>
      </dgm:prSet>
      <dgm:spPr/>
    </dgm:pt>
    <dgm:pt modelId="{75CDF5C1-A099-4486-8FED-B84EBAA6C6B8}" type="pres">
      <dgm:prSet presAssocID="{87B5EAC4-C3F6-4C4A-A2FB-939F82F8308C}" presName="dummy" presStyleCnt="0"/>
      <dgm:spPr/>
    </dgm:pt>
    <dgm:pt modelId="{C276356B-EB49-44B9-A968-E122D44F638D}" type="pres">
      <dgm:prSet presAssocID="{9A486568-BF95-4E0A-AC83-061FDB035898}" presName="sibTrans" presStyleLbl="sibTrans2D1" presStyleIdx="4" presStyleCnt="8"/>
      <dgm:spPr/>
    </dgm:pt>
    <dgm:pt modelId="{1298CF63-B6CC-4247-8ED9-FD53CAAB7639}" type="pres">
      <dgm:prSet presAssocID="{EA0AABD6-1C0E-4764-A3DE-36BF4DCE28D6}" presName="node" presStyleLbl="node1" presStyleIdx="5" presStyleCnt="8" custScaleX="207380" custScaleY="109546" custRadScaleRad="101174" custRadScaleInc="46752">
        <dgm:presLayoutVars>
          <dgm:bulletEnabled val="1"/>
        </dgm:presLayoutVars>
      </dgm:prSet>
      <dgm:spPr/>
    </dgm:pt>
    <dgm:pt modelId="{A3C77EEA-CD18-492E-BB63-097919EE844E}" type="pres">
      <dgm:prSet presAssocID="{EA0AABD6-1C0E-4764-A3DE-36BF4DCE28D6}" presName="dummy" presStyleCnt="0"/>
      <dgm:spPr/>
    </dgm:pt>
    <dgm:pt modelId="{B53BCA2D-1BE4-4499-837D-0D21C6353C95}" type="pres">
      <dgm:prSet presAssocID="{82A5B914-618A-43A9-8FBB-FBA727B1A4F6}" presName="sibTrans" presStyleLbl="sibTrans2D1" presStyleIdx="5" presStyleCnt="8"/>
      <dgm:spPr/>
    </dgm:pt>
    <dgm:pt modelId="{00009C39-E5EA-49D4-944D-9440A39E2078}" type="pres">
      <dgm:prSet presAssocID="{35E03F9F-9EE0-4A22-B698-084DF0A65EF8}" presName="node" presStyleLbl="node1" presStyleIdx="6" presStyleCnt="8" custScaleX="140420">
        <dgm:presLayoutVars>
          <dgm:bulletEnabled val="1"/>
        </dgm:presLayoutVars>
      </dgm:prSet>
      <dgm:spPr/>
    </dgm:pt>
    <dgm:pt modelId="{B459F232-64D1-4FA5-BFC7-E976FF73D20E}" type="pres">
      <dgm:prSet presAssocID="{35E03F9F-9EE0-4A22-B698-084DF0A65EF8}" presName="dummy" presStyleCnt="0"/>
      <dgm:spPr/>
    </dgm:pt>
    <dgm:pt modelId="{5D04D9D5-26B4-4B21-9365-9DE9B962F164}" type="pres">
      <dgm:prSet presAssocID="{A1A94B26-B065-42D9-A3EB-F8D60287E386}" presName="sibTrans" presStyleLbl="sibTrans2D1" presStyleIdx="6" presStyleCnt="8"/>
      <dgm:spPr/>
    </dgm:pt>
    <dgm:pt modelId="{B76E0EF7-3302-43D3-B09E-DAEB1D136EAF}" type="pres">
      <dgm:prSet presAssocID="{403872D4-055F-4200-8E46-1D3B9807E3D0}" presName="node" presStyleLbl="node1" presStyleIdx="7" presStyleCnt="8" custScaleX="227350" custScaleY="119631" custRadScaleRad="105259" custRadScaleInc="-63047">
        <dgm:presLayoutVars>
          <dgm:bulletEnabled val="1"/>
        </dgm:presLayoutVars>
      </dgm:prSet>
      <dgm:spPr/>
    </dgm:pt>
    <dgm:pt modelId="{0AA19CAD-BEFB-4CA9-9EDB-A0947F41EB85}" type="pres">
      <dgm:prSet presAssocID="{403872D4-055F-4200-8E46-1D3B9807E3D0}" presName="dummy" presStyleCnt="0"/>
      <dgm:spPr/>
    </dgm:pt>
    <dgm:pt modelId="{9ADA6C2B-DA2B-45F7-B159-6FEAA2E410C8}" type="pres">
      <dgm:prSet presAssocID="{C9562A95-B974-488D-A790-BDBC32DF53A7}" presName="sibTrans" presStyleLbl="sibTrans2D1" presStyleIdx="7" presStyleCnt="8"/>
      <dgm:spPr/>
    </dgm:pt>
  </dgm:ptLst>
  <dgm:cxnLst>
    <dgm:cxn modelId="{67E7030C-F3E7-45B8-B708-BC20B08E5455}" type="presOf" srcId="{C9562A95-B974-488D-A790-BDBC32DF53A7}" destId="{9ADA6C2B-DA2B-45F7-B159-6FEAA2E410C8}" srcOrd="0" destOrd="0" presId="urn:microsoft.com/office/officeart/2005/8/layout/radial6"/>
    <dgm:cxn modelId="{9DCD5816-EC6D-44BB-9F86-D95DACBE5145}" srcId="{591AC908-51E2-42C4-AF07-813BA9F3FB2A}" destId="{A3E83F29-592A-447D-B80E-9BC6D6967311}" srcOrd="1" destOrd="0" parTransId="{00633A13-DC64-4609-B592-2C0D8920A5C6}" sibTransId="{403ECFE8-A6CB-4B3E-9D9B-88C6079493EA}"/>
    <dgm:cxn modelId="{742B1719-7185-4CF5-9C83-1B14180C4F6A}" type="presOf" srcId="{87B5EAC4-C3F6-4C4A-A2FB-939F82F8308C}" destId="{3E2DECD2-AC5B-4369-A3B6-8795557FA683}" srcOrd="0" destOrd="0" presId="urn:microsoft.com/office/officeart/2005/8/layout/radial6"/>
    <dgm:cxn modelId="{965F952A-F44B-4F47-A98C-B2A61882F78E}" srcId="{591AC908-51E2-42C4-AF07-813BA9F3FB2A}" destId="{403872D4-055F-4200-8E46-1D3B9807E3D0}" srcOrd="7" destOrd="0" parTransId="{D29B3668-57EF-4C94-991C-82E30BE801F0}" sibTransId="{C9562A95-B974-488D-A790-BDBC32DF53A7}"/>
    <dgm:cxn modelId="{3163934C-EBCF-4947-AD44-5CC16F3D674C}" type="presOf" srcId="{82A5B914-618A-43A9-8FBB-FBA727B1A4F6}" destId="{B53BCA2D-1BE4-4499-837D-0D21C6353C95}" srcOrd="0" destOrd="0" presId="urn:microsoft.com/office/officeart/2005/8/layout/radial6"/>
    <dgm:cxn modelId="{A7D15075-E722-4784-B85D-65AB3E7DB81B}" type="presOf" srcId="{4AE6E740-88A5-43A6-9E54-DD3AD0A4DC64}" destId="{A7541DAA-8E59-4727-8C54-51A5A516B166}" srcOrd="0" destOrd="0" presId="urn:microsoft.com/office/officeart/2005/8/layout/radial6"/>
    <dgm:cxn modelId="{24B31056-9642-4C91-B005-BC786D988DF1}" srcId="{591AC908-51E2-42C4-AF07-813BA9F3FB2A}" destId="{87B5EAC4-C3F6-4C4A-A2FB-939F82F8308C}" srcOrd="4" destOrd="0" parTransId="{E8FAC390-C7B4-46E7-9F8D-982D983DD6C1}" sibTransId="{9A486568-BF95-4E0A-AC83-061FDB035898}"/>
    <dgm:cxn modelId="{03C4D578-2BE2-4318-87C3-9CDFB301AED0}" srcId="{591AC908-51E2-42C4-AF07-813BA9F3FB2A}" destId="{889C5115-52D4-44B8-B938-B7221735E0E3}" srcOrd="3" destOrd="0" parTransId="{E4B3D168-6BAC-40B4-8CAE-F205FFA01CED}" sibTransId="{B77A850B-5A25-4D58-B690-A44331BF317C}"/>
    <dgm:cxn modelId="{CF42EC58-0C55-4FE4-AA36-2750EFD5EB88}" type="presOf" srcId="{B77A850B-5A25-4D58-B690-A44331BF317C}" destId="{AB2EFC99-8CBA-48C6-836E-A58963641B3C}" srcOrd="0" destOrd="0" presId="urn:microsoft.com/office/officeart/2005/8/layout/radial6"/>
    <dgm:cxn modelId="{D5E4AB5A-7793-4C00-A231-52FB92D10D38}" srcId="{7BB94858-CC44-4184-9040-18454692C598}" destId="{591AC908-51E2-42C4-AF07-813BA9F3FB2A}" srcOrd="0" destOrd="0" parTransId="{7A92DF1D-AF3E-4B52-8BC1-87175CDF699B}" sibTransId="{6C352303-8518-4596-A2C0-B55186F8C0B2}"/>
    <dgm:cxn modelId="{69B38583-E2F9-47BD-917F-C5F1738EA389}" type="presOf" srcId="{35E03F9F-9EE0-4A22-B698-084DF0A65EF8}" destId="{00009C39-E5EA-49D4-944D-9440A39E2078}" srcOrd="0" destOrd="0" presId="urn:microsoft.com/office/officeart/2005/8/layout/radial6"/>
    <dgm:cxn modelId="{F8BF9A8D-6A8F-4E89-954E-76830F3C137D}" srcId="{591AC908-51E2-42C4-AF07-813BA9F3FB2A}" destId="{27F5CED2-50A0-46DC-B55C-AB06AFE9471A}" srcOrd="2" destOrd="0" parTransId="{80AF3737-8216-41D4-9705-D70700CA3337}" sibTransId="{01782CBD-7FC1-4CB6-A360-310E82A6A0E4}"/>
    <dgm:cxn modelId="{354F858E-39BD-439F-B1BC-7CBF761E8BCE}" type="presOf" srcId="{A1A94B26-B065-42D9-A3EB-F8D60287E386}" destId="{5D04D9D5-26B4-4B21-9365-9DE9B962F164}" srcOrd="0" destOrd="0" presId="urn:microsoft.com/office/officeart/2005/8/layout/radial6"/>
    <dgm:cxn modelId="{CB447D99-FBF0-49C3-88A2-20F55A9A4338}" type="presOf" srcId="{591AC908-51E2-42C4-AF07-813BA9F3FB2A}" destId="{91CEF286-0A51-4D2B-A760-F4FF7B3227B0}" srcOrd="0" destOrd="0" presId="urn:microsoft.com/office/officeart/2005/8/layout/radial6"/>
    <dgm:cxn modelId="{2FC0EA9F-CB6E-45DD-A4E3-070E98642DD5}" type="presOf" srcId="{403872D4-055F-4200-8E46-1D3B9807E3D0}" destId="{B76E0EF7-3302-43D3-B09E-DAEB1D136EAF}" srcOrd="0" destOrd="0" presId="urn:microsoft.com/office/officeart/2005/8/layout/radial6"/>
    <dgm:cxn modelId="{2A1C3DA1-BE58-437E-8708-A4B9D4AA92A6}" type="presOf" srcId="{27F5CED2-50A0-46DC-B55C-AB06AFE9471A}" destId="{97F74B0C-D1D2-4925-997A-E18C0BD67088}" srcOrd="0" destOrd="0" presId="urn:microsoft.com/office/officeart/2005/8/layout/radial6"/>
    <dgm:cxn modelId="{5251CAA8-8B54-474C-ADA3-90999584BECB}" srcId="{591AC908-51E2-42C4-AF07-813BA9F3FB2A}" destId="{EA0AABD6-1C0E-4764-A3DE-36BF4DCE28D6}" srcOrd="5" destOrd="0" parTransId="{877AF71B-8370-4296-B96A-8021C14A45FA}" sibTransId="{82A5B914-618A-43A9-8FBB-FBA727B1A4F6}"/>
    <dgm:cxn modelId="{620CFABA-20EF-438E-8D6B-11C062ABBC90}" type="presOf" srcId="{403ECFE8-A6CB-4B3E-9D9B-88C6079493EA}" destId="{F5195972-5A75-4911-BF5C-618797A38831}" srcOrd="0" destOrd="0" presId="urn:microsoft.com/office/officeart/2005/8/layout/radial6"/>
    <dgm:cxn modelId="{E0AA1BBE-44E8-492C-A6DA-C0F2396CFF53}" type="presOf" srcId="{01782CBD-7FC1-4CB6-A360-310E82A6A0E4}" destId="{820CD10F-7CFA-491B-9B35-0A564BDD90A4}" srcOrd="0" destOrd="0" presId="urn:microsoft.com/office/officeart/2005/8/layout/radial6"/>
    <dgm:cxn modelId="{EADAA1C4-37F0-41E3-AA95-B08B3746E3E9}" type="presOf" srcId="{9A486568-BF95-4E0A-AC83-061FDB035898}" destId="{C276356B-EB49-44B9-A968-E122D44F638D}" srcOrd="0" destOrd="0" presId="urn:microsoft.com/office/officeart/2005/8/layout/radial6"/>
    <dgm:cxn modelId="{C6BE84C6-89C7-42A4-8EB6-8EB2E7F92605}" type="presOf" srcId="{A3E83F29-592A-447D-B80E-9BC6D6967311}" destId="{6F916AA3-A286-4B6E-8A1D-24ECB79EC8DE}" srcOrd="0" destOrd="0" presId="urn:microsoft.com/office/officeart/2005/8/layout/radial6"/>
    <dgm:cxn modelId="{496A1ED6-6625-424C-8910-61A4DF4F108E}" type="presOf" srcId="{889C5115-52D4-44B8-B938-B7221735E0E3}" destId="{E64973E7-1489-40D7-9200-FAA426CDBAB3}" srcOrd="0" destOrd="0" presId="urn:microsoft.com/office/officeart/2005/8/layout/radial6"/>
    <dgm:cxn modelId="{C4E2F9D6-D8E8-4CC7-8DE7-D7E7A7D4A9F4}" type="presOf" srcId="{7BB94858-CC44-4184-9040-18454692C598}" destId="{99DAFF0D-E7A2-44DC-920A-CCE0AC735916}" srcOrd="0" destOrd="0" presId="urn:microsoft.com/office/officeart/2005/8/layout/radial6"/>
    <dgm:cxn modelId="{276E48EA-E349-4BD0-B898-F37FB7F8CD11}" type="presOf" srcId="{EA0AABD6-1C0E-4764-A3DE-36BF4DCE28D6}" destId="{1298CF63-B6CC-4247-8ED9-FD53CAAB7639}" srcOrd="0" destOrd="0" presId="urn:microsoft.com/office/officeart/2005/8/layout/radial6"/>
    <dgm:cxn modelId="{5DAFA0EB-B4E0-45D0-BE9C-F9B4820E5664}" srcId="{591AC908-51E2-42C4-AF07-813BA9F3FB2A}" destId="{4AE6E740-88A5-43A6-9E54-DD3AD0A4DC64}" srcOrd="0" destOrd="0" parTransId="{43E81270-11ED-4D26-9DB0-05DBE3D78A47}" sibTransId="{744E0E6F-ABA6-43BB-A612-63FE3F34F72E}"/>
    <dgm:cxn modelId="{1851C7EE-D250-4C6B-8805-B2CC3FAD2F53}" srcId="{591AC908-51E2-42C4-AF07-813BA9F3FB2A}" destId="{35E03F9F-9EE0-4A22-B698-084DF0A65EF8}" srcOrd="6" destOrd="0" parTransId="{260EAD83-B5B5-4C81-8357-904B50D4F574}" sibTransId="{A1A94B26-B065-42D9-A3EB-F8D60287E386}"/>
    <dgm:cxn modelId="{1C4E34F7-4D53-45B6-A3D9-0F4A5D866629}" type="presOf" srcId="{744E0E6F-ABA6-43BB-A612-63FE3F34F72E}" destId="{AC3DECCE-6E1C-4601-A770-F8269496ADD7}" srcOrd="0" destOrd="0" presId="urn:microsoft.com/office/officeart/2005/8/layout/radial6"/>
    <dgm:cxn modelId="{AE30001F-A285-48B4-9038-69B794B27BF5}" type="presParOf" srcId="{99DAFF0D-E7A2-44DC-920A-CCE0AC735916}" destId="{91CEF286-0A51-4D2B-A760-F4FF7B3227B0}" srcOrd="0" destOrd="0" presId="urn:microsoft.com/office/officeart/2005/8/layout/radial6"/>
    <dgm:cxn modelId="{64FBBB39-A5DB-4984-92C8-232566466E04}" type="presParOf" srcId="{99DAFF0D-E7A2-44DC-920A-CCE0AC735916}" destId="{A7541DAA-8E59-4727-8C54-51A5A516B166}" srcOrd="1" destOrd="0" presId="urn:microsoft.com/office/officeart/2005/8/layout/radial6"/>
    <dgm:cxn modelId="{15372811-280E-4882-BC26-4ADC3F9BD2D7}" type="presParOf" srcId="{99DAFF0D-E7A2-44DC-920A-CCE0AC735916}" destId="{DC36382C-BD72-4DEC-9CC5-61F41AD2A63D}" srcOrd="2" destOrd="0" presId="urn:microsoft.com/office/officeart/2005/8/layout/radial6"/>
    <dgm:cxn modelId="{25282C2E-640C-41F2-A183-5E828974332A}" type="presParOf" srcId="{99DAFF0D-E7A2-44DC-920A-CCE0AC735916}" destId="{AC3DECCE-6E1C-4601-A770-F8269496ADD7}" srcOrd="3" destOrd="0" presId="urn:microsoft.com/office/officeart/2005/8/layout/radial6"/>
    <dgm:cxn modelId="{52168B29-0BBB-4A12-8966-58B7C5DCF313}" type="presParOf" srcId="{99DAFF0D-E7A2-44DC-920A-CCE0AC735916}" destId="{6F916AA3-A286-4B6E-8A1D-24ECB79EC8DE}" srcOrd="4" destOrd="0" presId="urn:microsoft.com/office/officeart/2005/8/layout/radial6"/>
    <dgm:cxn modelId="{E4B65712-53B0-40BF-8F32-C3C88097DDBB}" type="presParOf" srcId="{99DAFF0D-E7A2-44DC-920A-CCE0AC735916}" destId="{50322DB6-A359-456F-9041-EE760472724C}" srcOrd="5" destOrd="0" presId="urn:microsoft.com/office/officeart/2005/8/layout/radial6"/>
    <dgm:cxn modelId="{079054BC-917E-40D1-A77B-CCD1EA1C6578}" type="presParOf" srcId="{99DAFF0D-E7A2-44DC-920A-CCE0AC735916}" destId="{F5195972-5A75-4911-BF5C-618797A38831}" srcOrd="6" destOrd="0" presId="urn:microsoft.com/office/officeart/2005/8/layout/radial6"/>
    <dgm:cxn modelId="{E065576C-0BDB-496D-9253-6C2BCF6E600D}" type="presParOf" srcId="{99DAFF0D-E7A2-44DC-920A-CCE0AC735916}" destId="{97F74B0C-D1D2-4925-997A-E18C0BD67088}" srcOrd="7" destOrd="0" presId="urn:microsoft.com/office/officeart/2005/8/layout/radial6"/>
    <dgm:cxn modelId="{3C461A36-1D7C-48E9-A2ED-F7FD698B54B9}" type="presParOf" srcId="{99DAFF0D-E7A2-44DC-920A-CCE0AC735916}" destId="{DC280775-7209-4CFD-8815-CEEA955CB623}" srcOrd="8" destOrd="0" presId="urn:microsoft.com/office/officeart/2005/8/layout/radial6"/>
    <dgm:cxn modelId="{4DD98FB3-ED1A-4DBB-9578-0D31A3EBDFA7}" type="presParOf" srcId="{99DAFF0D-E7A2-44DC-920A-CCE0AC735916}" destId="{820CD10F-7CFA-491B-9B35-0A564BDD90A4}" srcOrd="9" destOrd="0" presId="urn:microsoft.com/office/officeart/2005/8/layout/radial6"/>
    <dgm:cxn modelId="{CD043C32-4464-4FCD-B289-7CD147FECE81}" type="presParOf" srcId="{99DAFF0D-E7A2-44DC-920A-CCE0AC735916}" destId="{E64973E7-1489-40D7-9200-FAA426CDBAB3}" srcOrd="10" destOrd="0" presId="urn:microsoft.com/office/officeart/2005/8/layout/radial6"/>
    <dgm:cxn modelId="{33AC8C46-3396-46A6-9526-D7E249E9648C}" type="presParOf" srcId="{99DAFF0D-E7A2-44DC-920A-CCE0AC735916}" destId="{54C23E64-79E2-46C2-A306-9BA7D1A48924}" srcOrd="11" destOrd="0" presId="urn:microsoft.com/office/officeart/2005/8/layout/radial6"/>
    <dgm:cxn modelId="{B835E09B-CE59-4CB4-8F0E-6173E76A814C}" type="presParOf" srcId="{99DAFF0D-E7A2-44DC-920A-CCE0AC735916}" destId="{AB2EFC99-8CBA-48C6-836E-A58963641B3C}" srcOrd="12" destOrd="0" presId="urn:microsoft.com/office/officeart/2005/8/layout/radial6"/>
    <dgm:cxn modelId="{AF8DE8DB-4C61-4B04-B58B-99223E32B3F2}" type="presParOf" srcId="{99DAFF0D-E7A2-44DC-920A-CCE0AC735916}" destId="{3E2DECD2-AC5B-4369-A3B6-8795557FA683}" srcOrd="13" destOrd="0" presId="urn:microsoft.com/office/officeart/2005/8/layout/radial6"/>
    <dgm:cxn modelId="{3B36D941-2DD0-4EBF-8EF1-619930BECC00}" type="presParOf" srcId="{99DAFF0D-E7A2-44DC-920A-CCE0AC735916}" destId="{75CDF5C1-A099-4486-8FED-B84EBAA6C6B8}" srcOrd="14" destOrd="0" presId="urn:microsoft.com/office/officeart/2005/8/layout/radial6"/>
    <dgm:cxn modelId="{3DA13AB8-5CB7-4A7C-97D4-AED4904DB7E3}" type="presParOf" srcId="{99DAFF0D-E7A2-44DC-920A-CCE0AC735916}" destId="{C276356B-EB49-44B9-A968-E122D44F638D}" srcOrd="15" destOrd="0" presId="urn:microsoft.com/office/officeart/2005/8/layout/radial6"/>
    <dgm:cxn modelId="{E2A08BA8-CE4E-4137-A259-D96FD9821F27}" type="presParOf" srcId="{99DAFF0D-E7A2-44DC-920A-CCE0AC735916}" destId="{1298CF63-B6CC-4247-8ED9-FD53CAAB7639}" srcOrd="16" destOrd="0" presId="urn:microsoft.com/office/officeart/2005/8/layout/radial6"/>
    <dgm:cxn modelId="{5CC8C01E-73CA-4151-9E58-995F30EF3F4F}" type="presParOf" srcId="{99DAFF0D-E7A2-44DC-920A-CCE0AC735916}" destId="{A3C77EEA-CD18-492E-BB63-097919EE844E}" srcOrd="17" destOrd="0" presId="urn:microsoft.com/office/officeart/2005/8/layout/radial6"/>
    <dgm:cxn modelId="{4DB0AB65-0DC6-416F-960E-F6E50B3AF4D3}" type="presParOf" srcId="{99DAFF0D-E7A2-44DC-920A-CCE0AC735916}" destId="{B53BCA2D-1BE4-4499-837D-0D21C6353C95}" srcOrd="18" destOrd="0" presId="urn:microsoft.com/office/officeart/2005/8/layout/radial6"/>
    <dgm:cxn modelId="{0A8B69C6-76A1-4A73-B380-A693A67FAA55}" type="presParOf" srcId="{99DAFF0D-E7A2-44DC-920A-CCE0AC735916}" destId="{00009C39-E5EA-49D4-944D-9440A39E2078}" srcOrd="19" destOrd="0" presId="urn:microsoft.com/office/officeart/2005/8/layout/radial6"/>
    <dgm:cxn modelId="{D255CA5F-FCF3-4F4A-AF3B-C4374825A7F9}" type="presParOf" srcId="{99DAFF0D-E7A2-44DC-920A-CCE0AC735916}" destId="{B459F232-64D1-4FA5-BFC7-E976FF73D20E}" srcOrd="20" destOrd="0" presId="urn:microsoft.com/office/officeart/2005/8/layout/radial6"/>
    <dgm:cxn modelId="{70079F11-824B-4982-9BE7-019F67F7F970}" type="presParOf" srcId="{99DAFF0D-E7A2-44DC-920A-CCE0AC735916}" destId="{5D04D9D5-26B4-4B21-9365-9DE9B962F164}" srcOrd="21" destOrd="0" presId="urn:microsoft.com/office/officeart/2005/8/layout/radial6"/>
    <dgm:cxn modelId="{D915C33F-AA88-4960-9EB0-202EDEB0718F}" type="presParOf" srcId="{99DAFF0D-E7A2-44DC-920A-CCE0AC735916}" destId="{B76E0EF7-3302-43D3-B09E-DAEB1D136EAF}" srcOrd="22" destOrd="0" presId="urn:microsoft.com/office/officeart/2005/8/layout/radial6"/>
    <dgm:cxn modelId="{9FDE58B4-638F-4E68-915B-765ACE2E82EF}" type="presParOf" srcId="{99DAFF0D-E7A2-44DC-920A-CCE0AC735916}" destId="{0AA19CAD-BEFB-4CA9-9EDB-A0947F41EB85}" srcOrd="23" destOrd="0" presId="urn:microsoft.com/office/officeart/2005/8/layout/radial6"/>
    <dgm:cxn modelId="{6CE6F1D4-43A3-4FE6-AD5F-5807929CC881}" type="presParOf" srcId="{99DAFF0D-E7A2-44DC-920A-CCE0AC735916}" destId="{9ADA6C2B-DA2B-45F7-B159-6FEAA2E410C8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DA6C2B-DA2B-45F7-B159-6FEAA2E410C8}">
      <dsp:nvSpPr>
        <dsp:cNvPr id="0" name=""/>
        <dsp:cNvSpPr/>
      </dsp:nvSpPr>
      <dsp:spPr>
        <a:xfrm>
          <a:off x="944989" y="381048"/>
          <a:ext cx="3326597" cy="3326597"/>
        </a:xfrm>
        <a:prstGeom prst="blockArc">
          <a:avLst>
            <a:gd name="adj1" fmla="val 13054666"/>
            <a:gd name="adj2" fmla="val 16419977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04D9D5-26B4-4B21-9365-9DE9B962F164}">
      <dsp:nvSpPr>
        <dsp:cNvPr id="0" name=""/>
        <dsp:cNvSpPr/>
      </dsp:nvSpPr>
      <dsp:spPr>
        <a:xfrm>
          <a:off x="1043020" y="238664"/>
          <a:ext cx="3326597" cy="3326597"/>
        </a:xfrm>
        <a:prstGeom prst="blockArc">
          <a:avLst>
            <a:gd name="adj1" fmla="val 10493147"/>
            <a:gd name="adj2" fmla="val 12690985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53BCA2D-1BE4-4499-837D-0D21C6353C95}">
      <dsp:nvSpPr>
        <dsp:cNvPr id="0" name=""/>
        <dsp:cNvSpPr/>
      </dsp:nvSpPr>
      <dsp:spPr>
        <a:xfrm>
          <a:off x="1049232" y="415493"/>
          <a:ext cx="3326597" cy="3326597"/>
        </a:xfrm>
        <a:prstGeom prst="blockArc">
          <a:avLst>
            <a:gd name="adj1" fmla="val 8571928"/>
            <a:gd name="adj2" fmla="val 10865399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276356B-EB49-44B9-A968-E122D44F638D}">
      <dsp:nvSpPr>
        <dsp:cNvPr id="0" name=""/>
        <dsp:cNvSpPr/>
      </dsp:nvSpPr>
      <dsp:spPr>
        <a:xfrm>
          <a:off x="1004717" y="359310"/>
          <a:ext cx="3326597" cy="3326597"/>
        </a:xfrm>
        <a:prstGeom prst="blockArc">
          <a:avLst>
            <a:gd name="adj1" fmla="val 5498383"/>
            <a:gd name="adj2" fmla="val 8421184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2EFC99-8CBA-48C6-836E-A58963641B3C}">
      <dsp:nvSpPr>
        <dsp:cNvPr id="0" name=""/>
        <dsp:cNvSpPr/>
      </dsp:nvSpPr>
      <dsp:spPr>
        <a:xfrm>
          <a:off x="1056963" y="361642"/>
          <a:ext cx="3326597" cy="3326597"/>
        </a:xfrm>
        <a:prstGeom prst="blockArc">
          <a:avLst>
            <a:gd name="adj1" fmla="val 2506623"/>
            <a:gd name="adj2" fmla="val 5608361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20CD10F-7CFA-491B-9B35-0A564BDD90A4}">
      <dsp:nvSpPr>
        <dsp:cNvPr id="0" name=""/>
        <dsp:cNvSpPr/>
      </dsp:nvSpPr>
      <dsp:spPr>
        <a:xfrm>
          <a:off x="1041009" y="379768"/>
          <a:ext cx="3326597" cy="3326597"/>
        </a:xfrm>
        <a:prstGeom prst="blockArc">
          <a:avLst>
            <a:gd name="adj1" fmla="val 21429846"/>
            <a:gd name="adj2" fmla="val 2455845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5195972-5A75-4911-BF5C-618797A38831}">
      <dsp:nvSpPr>
        <dsp:cNvPr id="0" name=""/>
        <dsp:cNvSpPr/>
      </dsp:nvSpPr>
      <dsp:spPr>
        <a:xfrm>
          <a:off x="1043855" y="424703"/>
          <a:ext cx="3326597" cy="3326597"/>
        </a:xfrm>
        <a:prstGeom prst="blockArc">
          <a:avLst>
            <a:gd name="adj1" fmla="val 19273234"/>
            <a:gd name="adj2" fmla="val 21335163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C3DECCE-6E1C-4601-A770-F8269496ADD7}">
      <dsp:nvSpPr>
        <dsp:cNvPr id="0" name=""/>
        <dsp:cNvSpPr/>
      </dsp:nvSpPr>
      <dsp:spPr>
        <a:xfrm>
          <a:off x="1012172" y="383967"/>
          <a:ext cx="3326597" cy="3326597"/>
        </a:xfrm>
        <a:prstGeom prst="blockArc">
          <a:avLst>
            <a:gd name="adj1" fmla="val 16278561"/>
            <a:gd name="adj2" fmla="val 19381759"/>
            <a:gd name="adj3" fmla="val 34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1CEF286-0A51-4D2B-A760-F4FF7B3227B0}">
      <dsp:nvSpPr>
        <dsp:cNvPr id="0" name=""/>
        <dsp:cNvSpPr/>
      </dsp:nvSpPr>
      <dsp:spPr>
        <a:xfrm>
          <a:off x="1749593" y="1194519"/>
          <a:ext cx="1795552" cy="170634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400" b="1" kern="1200" dirty="0"/>
            <a:t>PEMBANGUNAN PELAN STRATEGIK MAPUM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400" b="1" kern="1200" dirty="0"/>
            <a:t>2019 - 2023</a:t>
          </a:r>
        </a:p>
      </dsp:txBody>
      <dsp:txXfrm>
        <a:off x="2012546" y="1444408"/>
        <a:ext cx="1269646" cy="1206571"/>
      </dsp:txXfrm>
    </dsp:sp>
    <dsp:sp modelId="{A7541DAA-8E59-4727-8C54-51A5A516B166}">
      <dsp:nvSpPr>
        <dsp:cNvPr id="0" name=""/>
        <dsp:cNvSpPr/>
      </dsp:nvSpPr>
      <dsp:spPr>
        <a:xfrm>
          <a:off x="1988462" y="-14019"/>
          <a:ext cx="1448729" cy="85378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Pembentukan</a:t>
          </a:r>
          <a:r>
            <a:rPr lang="en-US" sz="1200" kern="1200" dirty="0"/>
            <a:t> </a:t>
          </a:r>
          <a:r>
            <a:rPr lang="en-US" sz="1200" kern="1200" dirty="0" err="1"/>
            <a:t>Dasar</a:t>
          </a:r>
          <a:endParaRPr lang="en-US" sz="1200" kern="1200" dirty="0"/>
        </a:p>
      </dsp:txBody>
      <dsp:txXfrm>
        <a:off x="2200623" y="111014"/>
        <a:ext cx="1024407" cy="603715"/>
      </dsp:txXfrm>
    </dsp:sp>
    <dsp:sp modelId="{6F916AA3-A286-4B6E-8A1D-24ECB79EC8DE}">
      <dsp:nvSpPr>
        <dsp:cNvPr id="0" name=""/>
        <dsp:cNvSpPr/>
      </dsp:nvSpPr>
      <dsp:spPr>
        <a:xfrm>
          <a:off x="3259182" y="668570"/>
          <a:ext cx="1444837" cy="79100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Keselamatan</a:t>
          </a:r>
          <a:r>
            <a:rPr lang="en-US" sz="1200" kern="1200" dirty="0"/>
            <a:t> &amp; </a:t>
          </a:r>
          <a:r>
            <a:rPr lang="en-US" sz="1200" kern="1200" dirty="0" err="1"/>
            <a:t>Kesihatan</a:t>
          </a:r>
          <a:r>
            <a:rPr lang="en-US" sz="1200" kern="1200" dirty="0"/>
            <a:t> </a:t>
          </a:r>
          <a:r>
            <a:rPr lang="en-US" sz="1200" kern="1200" dirty="0" err="1"/>
            <a:t>Pekerjaan</a:t>
          </a:r>
          <a:endParaRPr lang="en-US" sz="1200" kern="1200" dirty="0"/>
        </a:p>
      </dsp:txBody>
      <dsp:txXfrm>
        <a:off x="3470773" y="784410"/>
        <a:ext cx="1021655" cy="559327"/>
      </dsp:txXfrm>
    </dsp:sp>
    <dsp:sp modelId="{97F74B0C-D1D2-4925-997A-E18C0BD67088}">
      <dsp:nvSpPr>
        <dsp:cNvPr id="0" name=""/>
        <dsp:cNvSpPr/>
      </dsp:nvSpPr>
      <dsp:spPr>
        <a:xfrm>
          <a:off x="3650969" y="1566680"/>
          <a:ext cx="1372318" cy="79100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200" kern="1200" dirty="0" err="1"/>
            <a:t>Persekitaran</a:t>
          </a:r>
          <a:r>
            <a:rPr lang="en-MY" sz="1200" kern="1200" dirty="0"/>
            <a:t> yang </a:t>
          </a:r>
          <a:r>
            <a:rPr lang="en-MY" sz="1200" kern="1200" dirty="0" err="1"/>
            <a:t>selesa</a:t>
          </a:r>
          <a:r>
            <a:rPr lang="en-MY" sz="1200" kern="1200" dirty="0"/>
            <a:t> </a:t>
          </a:r>
          <a:r>
            <a:rPr lang="en-MY" sz="1200" kern="1200" dirty="0" err="1"/>
            <a:t>dan</a:t>
          </a:r>
          <a:r>
            <a:rPr lang="en-MY" sz="1200" kern="1200" dirty="0"/>
            <a:t> </a:t>
          </a:r>
          <a:r>
            <a:rPr lang="en-MY" sz="1200" kern="1200" dirty="0" err="1"/>
            <a:t>kondusif</a:t>
          </a:r>
          <a:endParaRPr lang="en-MY" sz="1200" kern="1200" dirty="0"/>
        </a:p>
      </dsp:txBody>
      <dsp:txXfrm>
        <a:off x="3851940" y="1682520"/>
        <a:ext cx="970376" cy="559327"/>
      </dsp:txXfrm>
    </dsp:sp>
    <dsp:sp modelId="{E64973E7-1489-40D7-9200-FAA426CDBAB3}">
      <dsp:nvSpPr>
        <dsp:cNvPr id="0" name=""/>
        <dsp:cNvSpPr/>
      </dsp:nvSpPr>
      <dsp:spPr>
        <a:xfrm>
          <a:off x="3128736" y="2585438"/>
          <a:ext cx="1621366" cy="105735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200" kern="1200" dirty="0"/>
            <a:t> Pembangunan </a:t>
          </a:r>
          <a:r>
            <a:rPr lang="en-MY" sz="1200" kern="1200" dirty="0" err="1"/>
            <a:t>kerjaya</a:t>
          </a:r>
          <a:r>
            <a:rPr lang="en-MY" sz="1200" kern="1200" dirty="0"/>
            <a:t>  </a:t>
          </a:r>
          <a:r>
            <a:rPr lang="en-MY" sz="1200" kern="1200" dirty="0" err="1"/>
            <a:t>dan</a:t>
          </a:r>
          <a:r>
            <a:rPr lang="en-MY" sz="1200" kern="1200" dirty="0"/>
            <a:t> </a:t>
          </a:r>
          <a:r>
            <a:rPr lang="en-MY" sz="1200" kern="1200" dirty="0" err="1"/>
            <a:t>latihan</a:t>
          </a:r>
          <a:r>
            <a:rPr lang="en-MY" sz="1200" kern="1200" dirty="0"/>
            <a:t> yang </a:t>
          </a:r>
          <a:r>
            <a:rPr lang="en-MY" sz="1200" kern="1200" dirty="0" err="1"/>
            <a:t>berterusan</a:t>
          </a:r>
          <a:endParaRPr lang="en-MY" sz="1200" kern="1200" dirty="0"/>
        </a:p>
      </dsp:txBody>
      <dsp:txXfrm>
        <a:off x="3366180" y="2740284"/>
        <a:ext cx="1146478" cy="747662"/>
      </dsp:txXfrm>
    </dsp:sp>
    <dsp:sp modelId="{3E2DECD2-AC5B-4369-A3B6-8795557FA683}">
      <dsp:nvSpPr>
        <dsp:cNvPr id="0" name=""/>
        <dsp:cNvSpPr/>
      </dsp:nvSpPr>
      <dsp:spPr>
        <a:xfrm>
          <a:off x="2065914" y="3261259"/>
          <a:ext cx="1110645" cy="79100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200" kern="1200" dirty="0" err="1"/>
            <a:t>Integrasi</a:t>
          </a:r>
          <a:r>
            <a:rPr lang="en-MY" sz="1200" kern="1200" dirty="0"/>
            <a:t> </a:t>
          </a:r>
          <a:r>
            <a:rPr lang="en-MY" sz="1200" kern="1200" dirty="0" err="1"/>
            <a:t>pelajar</a:t>
          </a:r>
          <a:endParaRPr lang="en-MY" sz="1200" kern="1200" dirty="0"/>
        </a:p>
      </dsp:txBody>
      <dsp:txXfrm>
        <a:off x="2228564" y="3377099"/>
        <a:ext cx="785345" cy="559327"/>
      </dsp:txXfrm>
    </dsp:sp>
    <dsp:sp modelId="{1298CF63-B6CC-4247-8ED9-FD53CAAB7639}">
      <dsp:nvSpPr>
        <dsp:cNvPr id="0" name=""/>
        <dsp:cNvSpPr/>
      </dsp:nvSpPr>
      <dsp:spPr>
        <a:xfrm>
          <a:off x="589022" y="2632457"/>
          <a:ext cx="1640390" cy="86651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Penguatkuasaan</a:t>
          </a:r>
          <a:r>
            <a:rPr lang="en-US" sz="1200" kern="1200" dirty="0"/>
            <a:t> </a:t>
          </a:r>
          <a:r>
            <a:rPr lang="en-US" sz="1200" kern="1200" dirty="0" err="1"/>
            <a:t>dan</a:t>
          </a:r>
          <a:r>
            <a:rPr lang="en-US" sz="1200" kern="1200" dirty="0"/>
            <a:t> </a:t>
          </a:r>
          <a:r>
            <a:rPr lang="en-US" sz="1200" kern="1200" dirty="0" err="1"/>
            <a:t>pemantauan</a:t>
          </a:r>
          <a:r>
            <a:rPr lang="en-US" sz="1200" kern="1200" dirty="0"/>
            <a:t> </a:t>
          </a:r>
          <a:r>
            <a:rPr lang="en-US" sz="1200" kern="1200" dirty="0" err="1"/>
            <a:t>peraturan</a:t>
          </a:r>
          <a:r>
            <a:rPr lang="en-US" sz="1200" kern="1200" dirty="0"/>
            <a:t> </a:t>
          </a:r>
          <a:endParaRPr lang="en-MY" sz="900" kern="1200" dirty="0"/>
        </a:p>
      </dsp:txBody>
      <dsp:txXfrm>
        <a:off x="829252" y="2759355"/>
        <a:ext cx="1159930" cy="612720"/>
      </dsp:txXfrm>
    </dsp:sp>
    <dsp:sp modelId="{00009C39-E5EA-49D4-944D-9440A39E2078}">
      <dsp:nvSpPr>
        <dsp:cNvPr id="0" name=""/>
        <dsp:cNvSpPr/>
      </dsp:nvSpPr>
      <dsp:spPr>
        <a:xfrm>
          <a:off x="522638" y="1652190"/>
          <a:ext cx="1110732" cy="79100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200" kern="1200" dirty="0" err="1"/>
            <a:t>Penjanaan</a:t>
          </a:r>
          <a:r>
            <a:rPr lang="en-MY" sz="1200" kern="1200" dirty="0"/>
            <a:t> </a:t>
          </a:r>
          <a:r>
            <a:rPr lang="en-MY" sz="1200" kern="1200" dirty="0" err="1"/>
            <a:t>kewangan</a:t>
          </a:r>
          <a:endParaRPr lang="en-MY" sz="1200" kern="1200" dirty="0"/>
        </a:p>
      </dsp:txBody>
      <dsp:txXfrm>
        <a:off x="685301" y="1768030"/>
        <a:ext cx="785406" cy="559327"/>
      </dsp:txXfrm>
    </dsp:sp>
    <dsp:sp modelId="{B76E0EF7-3302-43D3-B09E-DAEB1D136EAF}">
      <dsp:nvSpPr>
        <dsp:cNvPr id="0" name=""/>
        <dsp:cNvSpPr/>
      </dsp:nvSpPr>
      <dsp:spPr>
        <a:xfrm>
          <a:off x="413471" y="574226"/>
          <a:ext cx="1798354" cy="94628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Sistem</a:t>
          </a:r>
          <a:r>
            <a:rPr lang="en-US" sz="1200" kern="1200" dirty="0"/>
            <a:t> </a:t>
          </a:r>
          <a:r>
            <a:rPr lang="en-US" sz="1200" kern="1200" dirty="0" err="1"/>
            <a:t>pangkalan</a:t>
          </a:r>
          <a:r>
            <a:rPr lang="en-US" sz="1200" kern="1200" dirty="0"/>
            <a:t> data, </a:t>
          </a:r>
          <a:r>
            <a:rPr lang="en-US" sz="1200" kern="1200" dirty="0" err="1"/>
            <a:t>penyelidikan</a:t>
          </a:r>
          <a:r>
            <a:rPr lang="en-US" sz="1200" kern="1200" dirty="0"/>
            <a:t> </a:t>
          </a:r>
          <a:r>
            <a:rPr lang="en-US" sz="1200" kern="1200" dirty="0" err="1"/>
            <a:t>dan</a:t>
          </a:r>
          <a:r>
            <a:rPr lang="en-US" sz="1200" kern="1200" dirty="0"/>
            <a:t> </a:t>
          </a:r>
          <a:r>
            <a:rPr lang="en-US" sz="1200" kern="1200" dirty="0" err="1"/>
            <a:t>Inovasi</a:t>
          </a:r>
          <a:endParaRPr lang="en-MY" sz="1200" kern="1200" dirty="0"/>
        </a:p>
      </dsp:txBody>
      <dsp:txXfrm>
        <a:off x="676834" y="712807"/>
        <a:ext cx="1271628" cy="669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A05A9-252E-4D7C-8085-F33A67CAA180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4F916-85DD-4A4D-BD82-898F8CA064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2538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86926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55238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1369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2038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26965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8796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02720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812853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2254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130846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45433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57300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507132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64696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90944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6333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2659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33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4882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8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8251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0600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4F916-85DD-4A4D-BD82-898F8CA064FA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749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3128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8650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7417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55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375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919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9078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219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130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089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527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4B832-A5FD-4D80-8EA9-A542F2323177}" type="datetimeFigureOut">
              <a:rPr lang="en-MY" smtClean="0"/>
              <a:t>11/7/2018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E7040-BBC8-463B-8D12-22254B923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864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7" Type="http://schemas.openxmlformats.org/officeDocument/2006/relationships/image" Target="../media/image5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4.png" /><Relationship Id="rId5" Type="http://schemas.openxmlformats.org/officeDocument/2006/relationships/image" Target="../media/image3.png" /><Relationship Id="rId4" Type="http://schemas.openxmlformats.org/officeDocument/2006/relationships/image" Target="../media/image2.jpe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2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3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6.png" /><Relationship Id="rId4" Type="http://schemas.openxmlformats.org/officeDocument/2006/relationships/image" Target="../media/image5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 /><Relationship Id="rId3" Type="http://schemas.openxmlformats.org/officeDocument/2006/relationships/image" Target="../media/image3.png" /><Relationship Id="rId7" Type="http://schemas.openxmlformats.org/officeDocument/2006/relationships/diagramQuickStyle" Target="../diagrams/quickStyle1.xml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Relationship Id="rId6" Type="http://schemas.openxmlformats.org/officeDocument/2006/relationships/diagramLayout" Target="../diagrams/layout1.xml" /><Relationship Id="rId5" Type="http://schemas.openxmlformats.org/officeDocument/2006/relationships/diagramData" Target="../diagrams/data1.xml" /><Relationship Id="rId4" Type="http://schemas.openxmlformats.org/officeDocument/2006/relationships/image" Target="../media/image5.png" /><Relationship Id="rId9" Type="http://schemas.microsoft.com/office/2007/relationships/diagramDrawing" Target="../diagrams/drawing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5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608" y="2111916"/>
            <a:ext cx="2768034" cy="3019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81" y="3717032"/>
            <a:ext cx="4680520" cy="2549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95583" y="2688971"/>
            <a:ext cx="45352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Iskoola Pota" pitchFamily="34" charset="0"/>
                <a:cs typeface="Iskoola Pota" pitchFamily="34" charset="0"/>
              </a:rPr>
              <a:t>MAPUM</a:t>
            </a:r>
            <a:r>
              <a:rPr lang="en-US" sz="3200" dirty="0">
                <a:latin typeface="Iskoola Pota" pitchFamily="34" charset="0"/>
                <a:cs typeface="Iskoola Pota" pitchFamily="34" charset="0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Iskoola Pota" pitchFamily="34" charset="0"/>
                <a:cs typeface="Iskoola Pota" pitchFamily="34" charset="0"/>
              </a:rPr>
              <a:t>2019 - 2023</a:t>
            </a:r>
            <a:endParaRPr lang="en-MY" sz="3200" dirty="0">
              <a:solidFill>
                <a:srgbClr val="0070C0"/>
              </a:solidFill>
              <a:latin typeface="Iskoola Pota" pitchFamily="34" charset="0"/>
              <a:cs typeface="Iskoola Pot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1386" y="1763865"/>
            <a:ext cx="4092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Majlis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Perumahan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Universiti</a:t>
            </a:r>
            <a:r>
              <a:rPr lang="en-US" sz="2000" dirty="0">
                <a:solidFill>
                  <a:srgbClr val="FF0000"/>
                </a:solidFill>
              </a:rPr>
              <a:t> Malaysia</a:t>
            </a:r>
            <a:endParaRPr lang="en-MY" sz="2000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825359" y="3518660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95583" y="2162087"/>
            <a:ext cx="43065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Iskoola Pota" panose="020B0502040204020203" pitchFamily="34" charset="0"/>
                <a:cs typeface="Iskoola Pota" panose="020B0502040204020203" pitchFamily="34" charset="0"/>
              </a:rPr>
              <a:t>Membentuk</a:t>
            </a:r>
            <a:r>
              <a:rPr lang="en-US" sz="2800" dirty="0">
                <a:latin typeface="Iskoola Pota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en-US" sz="2800" dirty="0" err="1">
                <a:latin typeface="Iskoola Pota" panose="020B0502040204020203" pitchFamily="34" charset="0"/>
                <a:cs typeface="Iskoola Pota" panose="020B0502040204020203" pitchFamily="34" charset="0"/>
              </a:rPr>
              <a:t>Pelan</a:t>
            </a:r>
            <a:r>
              <a:rPr lang="en-US" sz="2800" dirty="0">
                <a:latin typeface="Iskoola Pota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en-US" sz="2800" dirty="0" err="1">
                <a:latin typeface="Iskoola Pota" panose="020B0502040204020203" pitchFamily="34" charset="0"/>
                <a:cs typeface="Iskoola Pota" panose="020B0502040204020203" pitchFamily="34" charset="0"/>
              </a:rPr>
              <a:t>Strategik</a:t>
            </a:r>
            <a:r>
              <a:rPr lang="en-US" sz="2800" dirty="0">
                <a:latin typeface="Iskoola Pota" panose="020B0502040204020203" pitchFamily="34" charset="0"/>
                <a:cs typeface="Iskoola Pota" panose="020B0502040204020203" pitchFamily="34" charset="0"/>
              </a:rPr>
              <a:t> </a:t>
            </a:r>
            <a:endParaRPr lang="en-MY" sz="2800" dirty="0">
              <a:latin typeface="Iskoola Pota" panose="020B0502040204020203" pitchFamily="34" charset="0"/>
              <a:cs typeface="Iskoola Pota" panose="020B0502040204020203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42911" y="1579005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2019 - 2023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724128" y="5351988"/>
            <a:ext cx="2987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Prof. </a:t>
            </a:r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Mahmod</a:t>
            </a:r>
            <a:r>
              <a:rPr lang="en-US" dirty="0"/>
              <a:t> </a:t>
            </a:r>
            <a:r>
              <a:rPr lang="en-US" dirty="0" err="1"/>
              <a:t>Sabri</a:t>
            </a:r>
            <a:r>
              <a:rPr lang="en-US" dirty="0"/>
              <a:t> </a:t>
            </a:r>
            <a:r>
              <a:rPr lang="en-US" dirty="0" err="1"/>
              <a:t>Haron</a:t>
            </a:r>
            <a:endParaRPr lang="en-MY" dirty="0"/>
          </a:p>
        </p:txBody>
      </p:sp>
      <p:pic>
        <p:nvPicPr>
          <p:cNvPr id="19" name="Picture 2" descr="Image result for usm apex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711" y="5723327"/>
            <a:ext cx="1205954" cy="297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571689" y="1160595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511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545728"/>
              </p:ext>
            </p:extLst>
          </p:nvPr>
        </p:nvGraphicFramePr>
        <p:xfrm>
          <a:off x="449706" y="1453918"/>
          <a:ext cx="8237094" cy="4854193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21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40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37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7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Keselamatan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Kesihatan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rt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Risiko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</a:t>
                      </a:r>
                      <a:r>
                        <a:rPr lang="en-MY" sz="1400" kern="12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srama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Keselamatan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Mematuhi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keperluan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NIOSH/OSHA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Tx/>
                        <a:buChar char="-"/>
                      </a:pP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Kesihatan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Penyakit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yg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menular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Kencing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Tikus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Denggi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/TB)</a:t>
                      </a:r>
                    </a:p>
                    <a:p>
                      <a:pPr marL="171450" lvl="0" indent="-171450">
                        <a:buFontTx/>
                        <a:buChar char="-"/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Mental/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histeria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halusinasi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dll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Insuran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penglibatan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luar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977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Keselamatan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kesihatan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pekerjaan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dimasukkan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Risiko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Asrama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penginapan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dianjurkan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Putra Malaysia (UPM)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3- 5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Ogos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dihadiri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kakitangan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menguruskan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dijadikan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berkala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MAPUM.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Sasaran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asrama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kaunselor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Mental/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histeria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halusinasi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dll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dirujuk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pakar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866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276059"/>
              </p:ext>
            </p:extLst>
          </p:nvPr>
        </p:nvGraphicFramePr>
        <p:xfrm>
          <a:off x="543641" y="1412776"/>
          <a:ext cx="8237094" cy="4920552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7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Persekitaran pembelajaran yang selesa dan kondusif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rtl="0"/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selesa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kondusif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lvl="0" rt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(Sustainable, acceptable &amp; affordable)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77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Menyediakan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selesa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kondusif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seorang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berdua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sahaja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berhawa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dingin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Meter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berasingan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Kunci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pintu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Asrama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berkonsepkan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apartment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Water heater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v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Luar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/Blok</a:t>
                      </a:r>
                    </a:p>
                    <a:p>
                      <a:pPr algn="just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Menyediakan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dobi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berpusat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menonton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santai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Astro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Wifi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berkelajuan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tinggi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Bekalan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air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bersih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bertapis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mencukupi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62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11395"/>
              </p:ext>
            </p:extLst>
          </p:nvPr>
        </p:nvGraphicFramePr>
        <p:xfrm>
          <a:off x="543641" y="1412776"/>
          <a:ext cx="8237094" cy="4536500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7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35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9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rtl="0"/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 Door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laluan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utama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blok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bacaan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/mini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perpustakaan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berkonsepkan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lebih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mesra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disediakan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peralatan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asas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meja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mesyuarat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perabot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asas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dll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dikawal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diselia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penggunaannya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indoor game –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fusball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snooker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dll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CCTV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efisyen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berfungsi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24 jam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Ampaian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memasak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antarabangsa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981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473795"/>
              </p:ext>
            </p:extLst>
          </p:nvPr>
        </p:nvGraphicFramePr>
        <p:xfrm>
          <a:off x="543641" y="1412776"/>
          <a:ext cx="8237094" cy="4493832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7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rtl="0"/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Persekitaran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Kafetaria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niaga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mencukupi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pelbagai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keusahawanan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peringkat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rekreasi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barang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semester)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rehat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selesa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:-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Wakaf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gazebo,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kerusi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batu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Lanskap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bersih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ceria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menarik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Susurgajah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’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berbumbung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menghubungkan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fakulti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dgn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keadaan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cuaca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mesin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ATM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berdekatan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-457200" algn="l">
                        <a:buFont typeface="Wingdings" panose="05000000000000000000" pitchFamily="2" charset="2"/>
                        <a:buChar char="v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937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317256"/>
              </p:ext>
            </p:extLst>
          </p:nvPr>
        </p:nvGraphicFramePr>
        <p:xfrm>
          <a:off x="543641" y="1412776"/>
          <a:ext cx="8237094" cy="2520280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7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35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rtl="0"/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Penyelenggaraan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laporan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kerosakan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berasaskan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web based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Diselia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diambil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cepat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pantas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-457200" algn="l">
                        <a:buFont typeface="Wingdings" panose="05000000000000000000" pitchFamily="2" charset="2"/>
                        <a:buChar char="v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995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541664"/>
              </p:ext>
            </p:extLst>
          </p:nvPr>
        </p:nvGraphicFramePr>
        <p:xfrm>
          <a:off x="529613" y="1216617"/>
          <a:ext cx="8237094" cy="4722115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Pembangunan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kerjaya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latihan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berterusan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rt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pembelajaran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kedua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Latihan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Pembangunan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Pembangunan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perjawatan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Pengalaman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gaya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hidup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(Lifestyle experience)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77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Pembelajaran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Kedua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Kursus-kursus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pendek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jahitan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kulinari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baking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pembangunan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perkhidmatan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kaunter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OSHA,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Elektrik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Pencucian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bangunan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perhotelan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Pembangunan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perjawatan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Bergantung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amalan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masing-masing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Pengalaman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gaya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hidup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5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264202"/>
              </p:ext>
            </p:extLst>
          </p:nvPr>
        </p:nvGraphicFramePr>
        <p:xfrm>
          <a:off x="529613" y="1216617"/>
          <a:ext cx="8237094" cy="4507104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30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rtl="0"/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Mengalakkan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menjalankan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sihat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Mengalakkan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menjalankan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komuniti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setempat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Rumah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kelamin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daripada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penginapan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just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Rumah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Khas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Jabatan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57200" indent="-457200" algn="just">
                        <a:buFont typeface="Wingdings" panose="05000000000000000000" pitchFamily="2" charset="2"/>
                        <a:buChar char="v"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Menyediakan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rumah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bersesuaian</a:t>
                      </a: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-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dilengkapi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asas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perabot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penghawa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dingin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water heater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661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362080"/>
              </p:ext>
            </p:extLst>
          </p:nvPr>
        </p:nvGraphicFramePr>
        <p:xfrm>
          <a:off x="540770" y="1251169"/>
          <a:ext cx="8229600" cy="4830826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88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75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25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Integrasi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Menggalakkan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integrasi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Memastikan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penempatan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sesebuah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daripada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pelbagai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bidang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pengajian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kaum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Memastikan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penerapan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integrasi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antara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antarabangsa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aktiviti-aktiviti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dilaksanakan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Menjalinkan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hubungan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antara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kampus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aktitviti-aktiviti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dilaksanakan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Membina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hubungan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masyarakat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agensi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setempat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melalui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aktiviti-aktiviti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dilaksanakan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Meletakkan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menyertai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badan-badan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beruniform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bawah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penempatan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mengambil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kira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percampuran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biasa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mengikut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kesesuaian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kapasiti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890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178962"/>
              </p:ext>
            </p:extLst>
          </p:nvPr>
        </p:nvGraphicFramePr>
        <p:xfrm>
          <a:off x="549565" y="1216616"/>
          <a:ext cx="8229600" cy="4804665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88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2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2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Penguatkuasaan &amp; Pemantauan Peraturan 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Semak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kemaskini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peraturan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perumahan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sedia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77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Menguatkuasakan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peraturan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asrama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sedia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(AUKU/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174) di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semua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Awam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Mewujudkan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Jawatankuasa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Tatatertib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Displin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Asrama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dianggotai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oleh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Penasihat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Undang-Undang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Pegawai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HEPA dan lain-lain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dikirakan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lvl="0"/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diberi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kuasa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menguruskan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barang-barang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rampasan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seperti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peralatan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letrik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kenderaan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lain-lain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premis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mengikut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peruntukan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undang-undang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sedia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190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684119"/>
              </p:ext>
            </p:extLst>
          </p:nvPr>
        </p:nvGraphicFramePr>
        <p:xfrm>
          <a:off x="529613" y="1216616"/>
          <a:ext cx="8229600" cy="4223489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88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73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61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Mengenakan</a:t>
                      </a:r>
                      <a:r>
                        <a:rPr lang="en-US" sz="1400" kern="12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kompaun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kesalahan-kesalahan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berkaitan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melebihi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RM50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kesalahan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Melaksanakan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pemantauan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penguatkuasaan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peraturan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oleh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MY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MY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24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5730" y="1840947"/>
            <a:ext cx="28360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latin typeface="Iskoola Pota" pitchFamily="34" charset="0"/>
                <a:cs typeface="Iskoola Pota" pitchFamily="34" charset="0"/>
              </a:rPr>
              <a:t>Pengenalan</a:t>
            </a:r>
            <a:endParaRPr lang="en-MY" sz="3200" dirty="0">
              <a:solidFill>
                <a:srgbClr val="0070C0"/>
              </a:solidFill>
              <a:latin typeface="Iskoola Pota" pitchFamily="34" charset="0"/>
              <a:cs typeface="Iskoola Pot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42911" y="2780928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742911" y="1579005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2019 - 2023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24722" y="3356992"/>
            <a:ext cx="80775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/>
              <a:t>SEJARAH DAN LATARBELAKANG</a:t>
            </a:r>
          </a:p>
          <a:p>
            <a:pPr algn="just"/>
            <a:r>
              <a:rPr lang="en-US" sz="2000" b="1" dirty="0"/>
              <a:t> </a:t>
            </a:r>
            <a:endParaRPr lang="en-US" sz="2000" dirty="0"/>
          </a:p>
          <a:p>
            <a:pPr algn="just"/>
            <a:r>
              <a:rPr lang="en-US" sz="2000" dirty="0"/>
              <a:t>MAPUM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ditubuhkan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Mesyuarat</a:t>
            </a:r>
            <a:r>
              <a:rPr lang="en-US" sz="2000" dirty="0"/>
              <a:t> </a:t>
            </a:r>
            <a:r>
              <a:rPr lang="en-US" sz="2000" dirty="0" err="1"/>
              <a:t>Timbalan</a:t>
            </a:r>
            <a:r>
              <a:rPr lang="en-US" sz="2000" dirty="0"/>
              <a:t>- </a:t>
            </a:r>
            <a:r>
              <a:rPr lang="en-US" sz="2000" dirty="0" err="1"/>
              <a:t>Timbalan</a:t>
            </a:r>
            <a:r>
              <a:rPr lang="en-US" sz="2000" dirty="0"/>
              <a:t> Naib </a:t>
            </a:r>
            <a:r>
              <a:rPr lang="en-US" sz="2000" dirty="0" err="1"/>
              <a:t>Canselor</a:t>
            </a:r>
            <a:r>
              <a:rPr lang="en-US" sz="2000" dirty="0"/>
              <a:t>/</a:t>
            </a:r>
            <a:r>
              <a:rPr lang="en-US" sz="2000" dirty="0" err="1"/>
              <a:t>Timbalan</a:t>
            </a:r>
            <a:r>
              <a:rPr lang="en-US" sz="2000" dirty="0"/>
              <a:t> </a:t>
            </a:r>
            <a:r>
              <a:rPr lang="en-US" sz="2000" dirty="0" err="1"/>
              <a:t>Rektor</a:t>
            </a:r>
            <a:r>
              <a:rPr lang="en-US" sz="2000" dirty="0"/>
              <a:t> IPTA </a:t>
            </a:r>
            <a:r>
              <a:rPr lang="en-US" sz="2000" dirty="0" err="1"/>
              <a:t>ke</a:t>
            </a:r>
            <a:r>
              <a:rPr lang="en-US" sz="2000" dirty="0"/>
              <a:t> 123 </a:t>
            </a:r>
            <a:r>
              <a:rPr lang="en-US" sz="2000" dirty="0" err="1"/>
              <a:t>pada</a:t>
            </a:r>
            <a:r>
              <a:rPr lang="en-US" sz="2000" dirty="0"/>
              <a:t> 17 </a:t>
            </a:r>
            <a:r>
              <a:rPr lang="en-US" sz="2000" dirty="0" err="1"/>
              <a:t>Julai</a:t>
            </a:r>
            <a:r>
              <a:rPr lang="en-US" sz="2000" dirty="0"/>
              <a:t> 1993 </a:t>
            </a:r>
            <a:r>
              <a:rPr lang="en-US" sz="2000" dirty="0" err="1"/>
              <a:t>bertanggungjawab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memperkasakan</a:t>
            </a:r>
            <a:r>
              <a:rPr lang="en-US" sz="2000" dirty="0"/>
              <a:t> </a:t>
            </a:r>
            <a:r>
              <a:rPr lang="en-US" sz="2000" dirty="0" err="1"/>
              <a:t>peranan</a:t>
            </a:r>
            <a:r>
              <a:rPr lang="en-US" sz="2000" dirty="0"/>
              <a:t> Hal </a:t>
            </a:r>
            <a:r>
              <a:rPr lang="en-US" sz="2000" dirty="0" err="1"/>
              <a:t>Ehwal</a:t>
            </a:r>
            <a:r>
              <a:rPr lang="en-US" sz="2000" dirty="0"/>
              <a:t> </a:t>
            </a:r>
            <a:r>
              <a:rPr lang="en-US" sz="2000" dirty="0" err="1"/>
              <a:t>Pelajar</a:t>
            </a:r>
            <a:r>
              <a:rPr lang="en-US" sz="2000" dirty="0"/>
              <a:t>, </a:t>
            </a:r>
            <a:r>
              <a:rPr lang="en-US" sz="2000" dirty="0" err="1"/>
              <a:t>Penginapan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Perkhidmatan</a:t>
            </a:r>
            <a:r>
              <a:rPr lang="en-US" sz="2000" dirty="0"/>
              <a:t> </a:t>
            </a:r>
            <a:r>
              <a:rPr lang="en-US" sz="2000" dirty="0" err="1"/>
              <a:t>Pelajar</a:t>
            </a:r>
            <a:r>
              <a:rPr lang="en-US" sz="2000" dirty="0"/>
              <a:t> </a:t>
            </a:r>
            <a:r>
              <a:rPr lang="en-US" sz="2000" dirty="0" err="1"/>
              <a:t>selari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cabaran</a:t>
            </a:r>
            <a:r>
              <a:rPr lang="en-US" sz="2000" dirty="0"/>
              <a:t> </a:t>
            </a:r>
            <a:r>
              <a:rPr lang="en-US" sz="2000" dirty="0" err="1"/>
              <a:t>masakini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aspirasi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ehwal</a:t>
            </a:r>
            <a:r>
              <a:rPr lang="en-US" sz="2000" dirty="0"/>
              <a:t> </a:t>
            </a:r>
            <a:r>
              <a:rPr lang="en-US" sz="2000" dirty="0" err="1"/>
              <a:t>pelajar</a:t>
            </a:r>
            <a:r>
              <a:rPr lang="en-US" sz="2000" dirty="0"/>
              <a:t> </a:t>
            </a:r>
            <a:r>
              <a:rPr lang="en-US" sz="2000" dirty="0" err="1"/>
              <a:t>selaras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misi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visi</a:t>
            </a:r>
            <a:r>
              <a:rPr lang="en-US" sz="2000" dirty="0"/>
              <a:t> </a:t>
            </a:r>
            <a:r>
              <a:rPr lang="en-US" sz="2000" dirty="0" err="1"/>
              <a:t>universiti</a:t>
            </a:r>
            <a:r>
              <a:rPr lang="en-US" sz="2000" dirty="0"/>
              <a:t>.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2136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4510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294753"/>
              </p:ext>
            </p:extLst>
          </p:nvPr>
        </p:nvGraphicFramePr>
        <p:xfrm>
          <a:off x="529613" y="1216618"/>
          <a:ext cx="8229600" cy="5073291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88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00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50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Penjanaan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kewangan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Mengadakan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program/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persidangan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bengkel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bersama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Menyemarakkan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Keusahawanan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77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Mewujudkan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Unit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Penjanaan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berpusat</a:t>
                      </a:r>
                      <a:b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contoh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UIA dan UTM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Latihan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Sewaan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Sewaan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Gunasama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Sewaan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tujuan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komesial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penginapan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dimasukkan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sumber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penjanaan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Penjanaan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digunakan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seperti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berikut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Penyelengaraan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Lantikan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kakitangan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kontrak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membantu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operasi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Meringankan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beban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Unit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penyelenggaraan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Perkongsian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pulangan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keuntungan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daripada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penjanaan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kewangan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0100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602507"/>
              </p:ext>
            </p:extLst>
          </p:nvPr>
        </p:nvGraphicFramePr>
        <p:xfrm>
          <a:off x="529613" y="1216619"/>
          <a:ext cx="8229600" cy="5162882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6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48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92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58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Pengkalan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 &amp;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Penyelidikan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Inovasi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Tinjauan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tahap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kegirangan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Pertandingan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inovasi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Anugerah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MAPUM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977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</a:t>
                      </a:r>
                      <a:r>
                        <a:rPr lang="en-MY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Soal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selidik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atas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talian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tahap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kegirangan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0" indent="0">
                        <a:buNone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Peralatan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bilik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elektrik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keselamatan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peralatan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dibenarkan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dibawa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None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Pertandingan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inovasi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Anugerah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MAPUM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Anugerah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Kepimpinan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Terbaik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Anugerah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Terbaik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Anugerah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Pengurusan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Terbaik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: -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diadakan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bengkel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penilaian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penganugerahan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Aktiviti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187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834271"/>
              </p:ext>
            </p:extLst>
          </p:nvPr>
        </p:nvGraphicFramePr>
        <p:xfrm>
          <a:off x="529613" y="1216617"/>
          <a:ext cx="8229600" cy="5035039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4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0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0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0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20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Portal MAPUM (E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: e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uitm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e-pos (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e-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pendaftaran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(usim),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e-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e-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kerosakan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e-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peraturan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Wujudkan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database MAPUM (fail/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9779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Portal MAPUM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Membangunkan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portal MAPUM</a:t>
                      </a:r>
                    </a:p>
                    <a:p>
                      <a:pPr marL="0" indent="0">
                        <a:buNone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Easy post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proposal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Malaysia yang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kini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dilaksanakan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UIA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5)</a:t>
                      </a:r>
                      <a:r>
                        <a:rPr lang="en-MY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Database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dikawalselia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Pengerusi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Mapum</a:t>
                      </a: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Gmail MAPUM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Whatapps</a:t>
                      </a:r>
                      <a:r>
                        <a:rPr lang="en-MY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MY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3793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2019 - 2023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pic>
        <p:nvPicPr>
          <p:cNvPr id="14" name="Picture 2" descr="Image result for STUDENT HOUS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267" y="3356992"/>
            <a:ext cx="4745097" cy="2678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07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742911" y="1579005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2019 - 2023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21251" y="1844823"/>
            <a:ext cx="750149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 </a:t>
            </a:r>
            <a:endParaRPr lang="en-US" sz="2800" b="1" dirty="0"/>
          </a:p>
          <a:p>
            <a:pPr algn="just"/>
            <a:r>
              <a:rPr lang="en-US" sz="2800" b="1" dirty="0"/>
              <a:t>VISI</a:t>
            </a:r>
          </a:p>
          <a:p>
            <a:pPr algn="just"/>
            <a:endParaRPr lang="en-US" sz="2800" b="1" dirty="0"/>
          </a:p>
          <a:p>
            <a:pPr algn="just"/>
            <a:r>
              <a:rPr lang="en-US" sz="2800" b="1" dirty="0" err="1"/>
              <a:t>Sebuah</a:t>
            </a:r>
            <a:r>
              <a:rPr lang="en-US" sz="2800" b="1" dirty="0"/>
              <a:t> </a:t>
            </a:r>
            <a:r>
              <a:rPr lang="en-US" sz="2800" b="1" dirty="0" err="1"/>
              <a:t>Majlis</a:t>
            </a:r>
            <a:r>
              <a:rPr lang="en-US" sz="2800" b="1" dirty="0"/>
              <a:t> </a:t>
            </a:r>
            <a:r>
              <a:rPr lang="en-US" sz="2800" b="1" dirty="0" err="1"/>
              <a:t>penggubal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rujukan</a:t>
            </a:r>
            <a:r>
              <a:rPr lang="en-US" sz="2800" b="1" dirty="0"/>
              <a:t> yang </a:t>
            </a:r>
            <a:r>
              <a:rPr lang="en-US" sz="2800" b="1" dirty="0" err="1"/>
              <a:t>berorientasikan</a:t>
            </a:r>
            <a:r>
              <a:rPr lang="en-US" sz="2800" b="1" dirty="0"/>
              <a:t> </a:t>
            </a:r>
            <a:r>
              <a:rPr lang="en-US" sz="2800" b="1" dirty="0" err="1"/>
              <a:t>kebajikan</a:t>
            </a:r>
            <a:r>
              <a:rPr lang="en-US" sz="2800" b="1" dirty="0"/>
              <a:t>, </a:t>
            </a:r>
            <a:r>
              <a:rPr lang="en-US" sz="2800" b="1" dirty="0" err="1"/>
              <a:t>pembangunan</a:t>
            </a:r>
            <a:r>
              <a:rPr lang="en-US" sz="2800" b="1" dirty="0"/>
              <a:t> </a:t>
            </a:r>
            <a:r>
              <a:rPr lang="en-US" sz="2800" b="1" dirty="0" err="1"/>
              <a:t>sahsiah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perumahan</a:t>
            </a:r>
            <a:r>
              <a:rPr lang="en-US" sz="2800" b="1" dirty="0"/>
              <a:t> </a:t>
            </a:r>
            <a:r>
              <a:rPr lang="en-US" sz="2800" b="1" dirty="0" err="1"/>
              <a:t>pelajar</a:t>
            </a:r>
            <a:endParaRPr lang="en-US" sz="2800" b="1" dirty="0"/>
          </a:p>
          <a:p>
            <a:pPr algn="just"/>
            <a:r>
              <a:rPr lang="en-US" sz="2800" b="1" dirty="0"/>
              <a:t> 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601669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099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742911" y="1579005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2019 - 2023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911" y="1844824"/>
            <a:ext cx="750149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/>
              <a:t>MISI </a:t>
            </a:r>
          </a:p>
          <a:p>
            <a:pPr algn="just"/>
            <a:endParaRPr lang="en-US" sz="2800" b="1" dirty="0"/>
          </a:p>
          <a:p>
            <a:pPr algn="just"/>
            <a:r>
              <a:rPr lang="en-US" sz="2800" b="1" dirty="0" err="1"/>
              <a:t>Menjadi</a:t>
            </a:r>
            <a:r>
              <a:rPr lang="en-US" sz="2800" b="1" dirty="0"/>
              <a:t> </a:t>
            </a:r>
            <a:r>
              <a:rPr lang="en-US" sz="2800" b="1" dirty="0" err="1"/>
              <a:t>penggubal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pakar</a:t>
            </a:r>
            <a:r>
              <a:rPr lang="en-US" sz="2800" b="1" dirty="0"/>
              <a:t> </a:t>
            </a:r>
            <a:r>
              <a:rPr lang="en-US" sz="2800" b="1" dirty="0" err="1"/>
              <a:t>rujuk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memperkasakan</a:t>
            </a:r>
            <a:r>
              <a:rPr lang="en-US" sz="2800" b="1" dirty="0"/>
              <a:t> </a:t>
            </a:r>
            <a:r>
              <a:rPr lang="en-US" sz="2800" b="1" dirty="0" err="1"/>
              <a:t>sahsiah</a:t>
            </a:r>
            <a:r>
              <a:rPr lang="en-US" sz="2800" b="1" dirty="0"/>
              <a:t>, </a:t>
            </a:r>
            <a:r>
              <a:rPr lang="en-US" sz="2800" b="1" dirty="0" err="1"/>
              <a:t>kebajikan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perumahan</a:t>
            </a:r>
            <a:r>
              <a:rPr lang="en-US" sz="2800" b="1" dirty="0"/>
              <a:t> </a:t>
            </a:r>
            <a:r>
              <a:rPr lang="en-US" sz="2800" b="1" dirty="0" err="1"/>
              <a:t>pelajar</a:t>
            </a:r>
            <a:r>
              <a:rPr lang="en-US" sz="2800" b="1" dirty="0"/>
              <a:t> .</a:t>
            </a:r>
          </a:p>
          <a:p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39552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85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6433" y="2053722"/>
            <a:ext cx="7159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Iskoola Pota" pitchFamily="34" charset="0"/>
                <a:cs typeface="Iskoola Pota" pitchFamily="34" charset="0"/>
              </a:rPr>
              <a:t>DEFINISI PERUMAHAN UNIVERSITI</a:t>
            </a:r>
            <a:endParaRPr lang="en-MY" sz="2800" dirty="0">
              <a:solidFill>
                <a:srgbClr val="0070C0"/>
              </a:solidFill>
              <a:latin typeface="Iskoola Pota" pitchFamily="34" charset="0"/>
              <a:cs typeface="Iskoola Pot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56433" y="2996952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742911" y="1579005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2019 - 2023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2972" y="3501008"/>
            <a:ext cx="807756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Bermaksud</a:t>
            </a:r>
            <a:r>
              <a:rPr lang="en-US" sz="2000" b="1" dirty="0"/>
              <a:t> </a:t>
            </a:r>
            <a:r>
              <a:rPr lang="en-US" sz="2000" b="1" dirty="0" err="1"/>
              <a:t>tempat</a:t>
            </a:r>
            <a:r>
              <a:rPr lang="en-US" sz="2000" b="1" dirty="0"/>
              <a:t> </a:t>
            </a:r>
            <a:r>
              <a:rPr lang="en-US" sz="2000" b="1" dirty="0" err="1"/>
              <a:t>tinggal</a:t>
            </a:r>
            <a:r>
              <a:rPr lang="en-US" sz="2000" b="1" dirty="0"/>
              <a:t> yang </a:t>
            </a:r>
            <a:r>
              <a:rPr lang="en-US" sz="2000" b="1" dirty="0" err="1"/>
              <a:t>disediakan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diurus</a:t>
            </a:r>
            <a:r>
              <a:rPr lang="en-US" sz="2000" b="1" dirty="0"/>
              <a:t> oleh </a:t>
            </a:r>
            <a:r>
              <a:rPr lang="en-US" sz="2000" b="1" dirty="0" err="1"/>
              <a:t>universiti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kemudahan</a:t>
            </a:r>
            <a:r>
              <a:rPr lang="en-US" sz="2000" b="1" dirty="0"/>
              <a:t> </a:t>
            </a:r>
            <a:r>
              <a:rPr lang="en-US" sz="2000" b="1" dirty="0" err="1"/>
              <a:t>pelajar</a:t>
            </a:r>
            <a:r>
              <a:rPr lang="en-US" sz="2000" b="1" dirty="0"/>
              <a:t> </a:t>
            </a:r>
            <a:r>
              <a:rPr lang="en-US" sz="2000" b="1" dirty="0" err="1"/>
              <a:t>seperti</a:t>
            </a:r>
            <a:r>
              <a:rPr lang="en-US" sz="2000" b="1" dirty="0"/>
              <a:t>;</a:t>
            </a:r>
          </a:p>
          <a:p>
            <a:endParaRPr lang="en-US" sz="20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Kolej</a:t>
            </a:r>
            <a:r>
              <a:rPr lang="en-US" sz="2000" b="1" dirty="0"/>
              <a:t> </a:t>
            </a:r>
            <a:r>
              <a:rPr lang="en-US" sz="2000" b="1" dirty="0" err="1"/>
              <a:t>Kediaman</a:t>
            </a:r>
            <a:r>
              <a:rPr lang="en-US" sz="2000" b="1" dirty="0"/>
              <a:t>/</a:t>
            </a:r>
            <a:r>
              <a:rPr lang="en-US" sz="2000" b="1" dirty="0" err="1"/>
              <a:t>Asrama</a:t>
            </a:r>
            <a:r>
              <a:rPr lang="en-US" sz="2000" b="1" dirty="0"/>
              <a:t>/</a:t>
            </a:r>
            <a:r>
              <a:rPr lang="en-US" sz="2000" b="1" dirty="0" err="1"/>
              <a:t>Desasiswa</a:t>
            </a:r>
            <a:r>
              <a:rPr lang="en-US" sz="2000" b="1" dirty="0"/>
              <a:t>/ </a:t>
            </a:r>
            <a:r>
              <a:rPr lang="en-US" sz="2000" b="1" dirty="0" err="1"/>
              <a:t>Mahallah</a:t>
            </a:r>
            <a:endParaRPr lang="en-US" sz="20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Rumah</a:t>
            </a:r>
            <a:r>
              <a:rPr lang="en-US" sz="2000" b="1" dirty="0"/>
              <a:t> </a:t>
            </a:r>
            <a:r>
              <a:rPr lang="en-US" sz="2000" b="1" dirty="0" err="1"/>
              <a:t>kelamin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keluarga</a:t>
            </a:r>
            <a:r>
              <a:rPr lang="en-US" sz="2000" b="1" dirty="0"/>
              <a:t> (</a:t>
            </a:r>
            <a:r>
              <a:rPr lang="en-US" sz="2000" b="1" dirty="0" err="1"/>
              <a:t>pelajar</a:t>
            </a:r>
            <a:r>
              <a:rPr lang="en-US" sz="2000" b="1" dirty="0"/>
              <a:t>)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Rumah</a:t>
            </a:r>
            <a:r>
              <a:rPr lang="en-US" sz="2000" b="1" dirty="0"/>
              <a:t> </a:t>
            </a:r>
            <a:r>
              <a:rPr lang="en-US" sz="2000" b="1" dirty="0" err="1"/>
              <a:t>pelajar</a:t>
            </a:r>
            <a:r>
              <a:rPr lang="en-US" sz="2000" b="1" dirty="0"/>
              <a:t> </a:t>
            </a:r>
            <a:r>
              <a:rPr lang="en-US" sz="2000" b="1" dirty="0" err="1"/>
              <a:t>antarabangsa</a:t>
            </a:r>
            <a:r>
              <a:rPr lang="en-US" sz="2000" b="1" dirty="0"/>
              <a:t>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Rumah</a:t>
            </a:r>
            <a:r>
              <a:rPr lang="en-US" sz="2000" b="1" dirty="0"/>
              <a:t> </a:t>
            </a:r>
            <a:r>
              <a:rPr lang="en-US" sz="2000" b="1" dirty="0" err="1"/>
              <a:t>khas</a:t>
            </a:r>
            <a:r>
              <a:rPr lang="en-US" sz="2000" b="1" dirty="0"/>
              <a:t> </a:t>
            </a:r>
            <a:r>
              <a:rPr lang="en-US" sz="2000" b="1" dirty="0" err="1"/>
              <a:t>jawatan</a:t>
            </a:r>
            <a:r>
              <a:rPr lang="en-US" sz="2000" b="1" dirty="0"/>
              <a:t> (</a:t>
            </a:r>
            <a:r>
              <a:rPr lang="en-US" sz="2000" b="1" dirty="0" err="1"/>
              <a:t>felo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pengetua</a:t>
            </a:r>
            <a:r>
              <a:rPr lang="en-US" sz="2000" b="1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Rumah</a:t>
            </a:r>
            <a:r>
              <a:rPr lang="en-US" sz="2000" b="1" dirty="0"/>
              <a:t> </a:t>
            </a:r>
            <a:r>
              <a:rPr lang="en-US" sz="2000" b="1" dirty="0" err="1"/>
              <a:t>tamu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kolej</a:t>
            </a:r>
            <a:r>
              <a:rPr lang="en-US" sz="2000" b="1" dirty="0"/>
              <a:t> </a:t>
            </a:r>
            <a:r>
              <a:rPr lang="en-US" sz="2000" b="1" dirty="0" err="1"/>
              <a:t>kediaman</a:t>
            </a: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Penginapan</a:t>
            </a:r>
            <a:r>
              <a:rPr lang="en-US" sz="2000" b="1" dirty="0"/>
              <a:t> </a:t>
            </a:r>
            <a:r>
              <a:rPr lang="en-US" sz="2000" b="1" dirty="0" err="1"/>
              <a:t>pelajar</a:t>
            </a:r>
            <a:r>
              <a:rPr lang="en-US" sz="2000" b="1" dirty="0"/>
              <a:t> </a:t>
            </a:r>
            <a:r>
              <a:rPr lang="en-US" sz="2000" b="1" dirty="0" err="1"/>
              <a:t>luar</a:t>
            </a:r>
            <a:r>
              <a:rPr lang="en-US" sz="2000" b="1" dirty="0"/>
              <a:t> </a:t>
            </a:r>
            <a:r>
              <a:rPr lang="en-US" sz="2000" b="1" dirty="0" err="1"/>
              <a:t>kampus</a:t>
            </a:r>
            <a:endParaRPr lang="en-US" sz="2000" b="1" dirty="0"/>
          </a:p>
          <a:p>
            <a:pPr lvl="0"/>
            <a:endParaRPr lang="en-US" sz="20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097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2911" y="1290050"/>
            <a:ext cx="6267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Iskoola Pota" pitchFamily="34" charset="0"/>
                <a:cs typeface="Iskoola Pota" pitchFamily="34" charset="0"/>
              </a:rPr>
              <a:t>PELAN STRATEGIK MAPUM 2019-2023</a:t>
            </a:r>
            <a:endParaRPr lang="en-MY" sz="2400" dirty="0">
              <a:solidFill>
                <a:srgbClr val="0070C0"/>
              </a:solidFill>
              <a:latin typeface="Iskoola Pota" pitchFamily="34" charset="0"/>
              <a:cs typeface="Iskoola Pot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371826" y="1751715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1331640" y="1290050"/>
            <a:ext cx="50405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2019 - 2023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966803327"/>
              </p:ext>
            </p:extLst>
          </p:nvPr>
        </p:nvGraphicFramePr>
        <p:xfrm>
          <a:off x="1910540" y="2090268"/>
          <a:ext cx="55564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Right Arrow 13"/>
          <p:cNvSpPr/>
          <p:nvPr/>
        </p:nvSpPr>
        <p:spPr>
          <a:xfrm>
            <a:off x="1910540" y="3599305"/>
            <a:ext cx="853250" cy="1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15" name="Straight Connector 14"/>
          <p:cNvCxnSpPr/>
          <p:nvPr/>
        </p:nvCxnSpPr>
        <p:spPr>
          <a:xfrm>
            <a:off x="539552" y="1115624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568374" y="3339752"/>
            <a:ext cx="120243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Visi</a:t>
            </a:r>
            <a:r>
              <a:rPr lang="en-US" dirty="0"/>
              <a:t> &amp; </a:t>
            </a:r>
            <a:r>
              <a:rPr lang="en-US" dirty="0" err="1"/>
              <a:t>Misi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773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768743"/>
              </p:ext>
            </p:extLst>
          </p:nvPr>
        </p:nvGraphicFramePr>
        <p:xfrm>
          <a:off x="529613" y="1208087"/>
          <a:ext cx="8237094" cy="5217351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513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48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42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35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Pembentukan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Polisi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Kebajikan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Berasaskan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elemen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rangkaian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strategik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MAPUM 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Asas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Asrama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Pembangunan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endParaRPr lang="en-US" sz="1400" kern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/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Dasar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MY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400" kern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Antarabangsa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Mewujudkan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kumpulan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f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orce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menyediakan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garis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panduan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 rating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kemudahan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asrama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termasuk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dasar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komprehensif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menyeluruh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pelajar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antarabangsa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Kumpulan </a:t>
                      </a: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force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terdiri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daripada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ahli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MAPUM.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Pelaporan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disediakan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kumpulan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force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dibentangkan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mesyuarat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MAPUM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sebanyak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 kali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sebelum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mesyuarat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MAPUM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terakhir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semasa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i="1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 force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terdiri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daripada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UTM,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UiTM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UMS.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wajib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menghadiri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kepimpinan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dianjurkan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AKEPT.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TNC.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629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843574"/>
              </p:ext>
            </p:extLst>
          </p:nvPr>
        </p:nvGraphicFramePr>
        <p:xfrm>
          <a:off x="570217" y="1208632"/>
          <a:ext cx="8237094" cy="4607771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73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940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77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dilantik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menghadiri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kursus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pemantapan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dianjurkan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masing-masing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sebanyak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kali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setahun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dicadangkan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lain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dijemput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penceramah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maksimun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pelantikan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adalah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mengikut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polisi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perlantikan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pentadbir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akademik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universiti</a:t>
                      </a: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324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soaring upward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04664"/>
            <a:ext cx="1435816" cy="66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55776" y="6528659"/>
            <a:ext cx="42659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Pelan</a:t>
            </a:r>
            <a:r>
              <a:rPr lang="en-US" sz="1200" dirty="0"/>
              <a:t> </a:t>
            </a:r>
            <a:r>
              <a:rPr lang="en-US" sz="1200" dirty="0" err="1"/>
              <a:t>Strategik</a:t>
            </a:r>
            <a:r>
              <a:rPr lang="en-US" sz="1200" dirty="0"/>
              <a:t> </a:t>
            </a:r>
            <a:r>
              <a:rPr lang="en-US" sz="1200" dirty="0" err="1"/>
              <a:t>Majlis</a:t>
            </a:r>
            <a:r>
              <a:rPr lang="en-US" sz="1200" dirty="0"/>
              <a:t> </a:t>
            </a:r>
            <a:r>
              <a:rPr lang="en-US" sz="1200" dirty="0" err="1"/>
              <a:t>Perumahan</a:t>
            </a:r>
            <a:r>
              <a:rPr lang="en-US" sz="1200" dirty="0"/>
              <a:t> </a:t>
            </a:r>
            <a:r>
              <a:rPr lang="en-US" sz="1200" dirty="0" err="1"/>
              <a:t>Universiti</a:t>
            </a:r>
            <a:r>
              <a:rPr lang="en-US" sz="1200" dirty="0"/>
              <a:t> Malaysia  2018 - 2022</a:t>
            </a:r>
            <a:endParaRPr lang="en-MY" sz="12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528659"/>
            <a:ext cx="9144000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5730" y="332656"/>
            <a:ext cx="1676190" cy="80952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529613" y="1142180"/>
            <a:ext cx="828092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11560" y="162880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MY" sz="3600" b="1" dirty="0"/>
          </a:p>
          <a:p>
            <a:pPr algn="ctr"/>
            <a:r>
              <a:rPr lang="en-MY" sz="3600" b="1" dirty="0"/>
              <a:t>SEKIAN, TERIMA KASIH.</a:t>
            </a:r>
            <a:endParaRPr lang="en-MY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921585"/>
              </p:ext>
            </p:extLst>
          </p:nvPr>
        </p:nvGraphicFramePr>
        <p:xfrm>
          <a:off x="570217" y="1208632"/>
          <a:ext cx="8237094" cy="4490724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473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9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8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7790" marR="0" indent="-9779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PERANCANGAN/TINDAKAN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ULASAN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TEMPOH/TARIKH PELAKSANAAN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07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baseline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indent="-17145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kertas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kerja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Penyelarasan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Pembangunan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Pengetua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dibentangkan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Konvensyen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Kepengetuaan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Felo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Penghuni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Kolej-Kolej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Kediaman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Peringkat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Kebangsaan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diadakan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Julai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anjuran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UKM.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Kumpulan 1 (UMS, UTM, USIM, UMK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UPM)</a:t>
                      </a:r>
                    </a:p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1645951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1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1706</Words>
  <Application>Microsoft Office PowerPoint</Application>
  <PresentationFormat>On-screen Show (4:3)</PresentationFormat>
  <Paragraphs>392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Azlin Mahmud</cp:lastModifiedBy>
  <cp:revision>120</cp:revision>
  <dcterms:created xsi:type="dcterms:W3CDTF">2017-07-20T12:44:12Z</dcterms:created>
  <dcterms:modified xsi:type="dcterms:W3CDTF">2018-07-11T01:39:48Z</dcterms:modified>
</cp:coreProperties>
</file>