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MESYUARAT</a:t>
            </a:r>
          </a:p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FAKULTI</a:t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(MPF2023)</a:t>
            </a: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JABPPUKM</cp:lastModifiedBy>
  <cp:revision>13</cp:revision>
  <dcterms:created xsi:type="dcterms:W3CDTF">2023-05-10T04:09:51Z</dcterms:created>
  <dcterms:modified xsi:type="dcterms:W3CDTF">2023-06-07T03:10:57Z</dcterms:modified>
</cp:coreProperties>
</file>