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30251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Bold" panose="00000800000000000000" charset="0"/>
      <p:regular r:id="rId12"/>
    </p:embeddedFont>
    <p:embeddedFont>
      <p:font typeface="Poppins Medium" panose="00000600000000000000" pitchFamily="2" charset="0"/>
      <p:regular r:id="rId13"/>
      <p:italic r:id="rId14"/>
    </p:embeddedFont>
    <p:embeddedFont>
      <p:font typeface="Poppins Semi-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7D"/>
    <a:srgbClr val="70A3D6"/>
    <a:srgbClr val="4D8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8" d="100"/>
          <a:sy n="18" d="100"/>
        </p:scale>
        <p:origin x="1940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05889BA5-5A51-44DF-A7BD-E1366E461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0"/>
          <a:stretch/>
        </p:blipFill>
        <p:spPr>
          <a:xfrm flipH="1">
            <a:off x="12749249" y="3979120"/>
            <a:ext cx="8608664" cy="14734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70AA700-D775-CC66-49A3-9672D744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0"/>
          <a:stretch/>
        </p:blipFill>
        <p:spPr>
          <a:xfrm>
            <a:off x="0" y="16456255"/>
            <a:ext cx="8608664" cy="147347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5663145-0323-BDEF-F10A-8A0590ADA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0"/>
          <a:stretch/>
        </p:blipFill>
        <p:spPr>
          <a:xfrm>
            <a:off x="-34452" y="4036286"/>
            <a:ext cx="8608664" cy="147347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160942A-FFC0-008C-DC44-786D1624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0"/>
          <a:stretch/>
        </p:blipFill>
        <p:spPr>
          <a:xfrm>
            <a:off x="1" y="10765370"/>
            <a:ext cx="8608664" cy="147347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3021232" y="1804478"/>
            <a:ext cx="292835" cy="435442"/>
          </a:xfrm>
          <a:custGeom>
            <a:avLst/>
            <a:gdLst/>
            <a:ahLst/>
            <a:cxnLst/>
            <a:rect l="l" t="t" r="r" b="b"/>
            <a:pathLst>
              <a:path w="292835" h="435442">
                <a:moveTo>
                  <a:pt x="0" y="0"/>
                </a:moveTo>
                <a:lnTo>
                  <a:pt x="292834" y="0"/>
                </a:lnTo>
                <a:lnTo>
                  <a:pt x="292834" y="435442"/>
                </a:lnTo>
                <a:lnTo>
                  <a:pt x="0" y="435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9" name="Freeform 9"/>
          <p:cNvSpPr/>
          <p:nvPr/>
        </p:nvSpPr>
        <p:spPr>
          <a:xfrm>
            <a:off x="2959310" y="879061"/>
            <a:ext cx="416678" cy="416678"/>
          </a:xfrm>
          <a:custGeom>
            <a:avLst/>
            <a:gdLst/>
            <a:ahLst/>
            <a:cxnLst/>
            <a:rect l="l" t="t" r="r" b="b"/>
            <a:pathLst>
              <a:path w="416678" h="416678">
                <a:moveTo>
                  <a:pt x="0" y="0"/>
                </a:moveTo>
                <a:lnTo>
                  <a:pt x="416678" y="0"/>
                </a:lnTo>
                <a:lnTo>
                  <a:pt x="416678" y="416678"/>
                </a:lnTo>
                <a:lnTo>
                  <a:pt x="0" y="416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12" name="TextBox 12"/>
          <p:cNvSpPr txBox="1"/>
          <p:nvPr/>
        </p:nvSpPr>
        <p:spPr>
          <a:xfrm>
            <a:off x="602184" y="4248848"/>
            <a:ext cx="7457090" cy="111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03"/>
              </a:lnSpc>
            </a:pPr>
            <a:r>
              <a:rPr lang="en-US" sz="6145" dirty="0">
                <a:solidFill>
                  <a:srgbClr val="FFFFFF"/>
                </a:solidFill>
                <a:latin typeface="Poppins Bold"/>
              </a:rPr>
              <a:t>Introduction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93675" y="14220579"/>
            <a:ext cx="4346877" cy="57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3"/>
              </a:lnSpc>
            </a:pPr>
            <a:r>
              <a:rPr lang="en-US" sz="3209">
                <a:solidFill>
                  <a:srgbClr val="FFFFFF"/>
                </a:solidFill>
                <a:latin typeface="Poppins Medium"/>
              </a:rPr>
              <a:t>10:00am - 12:00am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1583" y="2847095"/>
            <a:ext cx="461408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spc="294">
                <a:solidFill>
                  <a:srgbClr val="061864"/>
                </a:solidFill>
                <a:latin typeface="Canva Sans"/>
              </a:rPr>
              <a:t>http://misa10.ukm.edu.my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19145" y="739261"/>
            <a:ext cx="392347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61864"/>
                </a:solidFill>
                <a:latin typeface="Poppins Bold"/>
              </a:rPr>
              <a:t>14 - 16 May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19145" y="1004838"/>
            <a:ext cx="5938050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61864"/>
                </a:solidFill>
                <a:latin typeface="Poppins"/>
              </a:rPr>
              <a:t>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19145" y="1696444"/>
            <a:ext cx="392347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61864"/>
                </a:solidFill>
                <a:latin typeface="Poppins Bold"/>
              </a:rPr>
              <a:t>Bangi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19145" y="1965049"/>
            <a:ext cx="5938050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61864"/>
                </a:solidFill>
                <a:latin typeface="Poppins"/>
              </a:rPr>
              <a:t>Malaysia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4144776" y="10643301"/>
            <a:ext cx="1345688" cy="174061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650700" y="10940721"/>
            <a:ext cx="7457090" cy="111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03"/>
              </a:lnSpc>
            </a:pPr>
            <a:r>
              <a:rPr lang="en-US" sz="6145" dirty="0">
                <a:solidFill>
                  <a:srgbClr val="FFFFFF"/>
                </a:solidFill>
                <a:latin typeface="Poppins Bold"/>
              </a:rPr>
              <a:t>Objectives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2184" y="16622864"/>
            <a:ext cx="7457090" cy="111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03"/>
              </a:lnSpc>
            </a:pPr>
            <a:r>
              <a:rPr lang="en-US" sz="6145">
                <a:solidFill>
                  <a:srgbClr val="FFFFFF"/>
                </a:solidFill>
                <a:latin typeface="Poppins Bold"/>
              </a:rPr>
              <a:t>Methodology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248364" y="4118507"/>
            <a:ext cx="7457090" cy="111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03"/>
              </a:lnSpc>
            </a:pPr>
            <a:r>
              <a:rPr lang="en-US" sz="6145" dirty="0">
                <a:solidFill>
                  <a:srgbClr val="FFFFFF"/>
                </a:solidFill>
                <a:latin typeface="Poppins Bold"/>
              </a:rPr>
              <a:t>Results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-78642" y="28830271"/>
            <a:ext cx="13063961" cy="8323679"/>
          </a:xfrm>
          <a:prstGeom prst="rect">
            <a:avLst/>
          </a:prstGeom>
        </p:spPr>
        <p:txBody>
          <a:bodyPr lIns="37405" tIns="37405" rIns="37405" bIns="37405" rtlCol="0" anchor="ctr"/>
          <a:lstStyle/>
          <a:p>
            <a:pPr algn="ctr">
              <a:lnSpc>
                <a:spcPts val="2989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8121252" y="449319"/>
            <a:ext cx="5547058" cy="842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4699" dirty="0">
                <a:solidFill>
                  <a:srgbClr val="000000"/>
                </a:solidFill>
                <a:latin typeface="Poppins Semi-Bold"/>
              </a:rPr>
              <a:t>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21252" y="1181939"/>
            <a:ext cx="5547058" cy="67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Poppins Semi-Bold"/>
              </a:rPr>
              <a:t>AUTHOR(S)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21252" y="1935870"/>
            <a:ext cx="5547058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Poppins Semi-Bold"/>
              </a:rPr>
              <a:t>AFFILIATION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08B774-47EC-1E8F-6E8A-7D9FA00A368A}"/>
              </a:ext>
            </a:extLst>
          </p:cNvPr>
          <p:cNvGrpSpPr/>
          <p:nvPr/>
        </p:nvGrpSpPr>
        <p:grpSpPr>
          <a:xfrm>
            <a:off x="0" y="-58750"/>
            <a:ext cx="21436021" cy="3208839"/>
            <a:chOff x="0" y="-58750"/>
            <a:chExt cx="21436021" cy="3208839"/>
          </a:xfrm>
        </p:grpSpPr>
        <p:sp>
          <p:nvSpPr>
            <p:cNvPr id="66" name="Freeform 2">
              <a:extLst>
                <a:ext uri="{FF2B5EF4-FFF2-40B4-BE49-F238E27FC236}">
                  <a16:creationId xmlns:a16="http://schemas.microsoft.com/office/drawing/2014/main" id="{FE01750F-1405-C799-113D-B3E2C053845E}"/>
                </a:ext>
              </a:extLst>
            </p:cNvPr>
            <p:cNvSpPr/>
            <p:nvPr/>
          </p:nvSpPr>
          <p:spPr>
            <a:xfrm flipH="1">
              <a:off x="0" y="-58749"/>
              <a:ext cx="21374100" cy="3208838"/>
            </a:xfrm>
            <a:custGeom>
              <a:avLst/>
              <a:gdLst/>
              <a:ahLst/>
              <a:cxnLst/>
              <a:rect l="l" t="t" r="r" b="b"/>
              <a:pathLst>
                <a:path w="21764444" h="5468317">
                  <a:moveTo>
                    <a:pt x="21764444" y="0"/>
                  </a:moveTo>
                  <a:lnTo>
                    <a:pt x="0" y="0"/>
                  </a:lnTo>
                  <a:lnTo>
                    <a:pt x="0" y="5468316"/>
                  </a:lnTo>
                  <a:lnTo>
                    <a:pt x="21764444" y="5468316"/>
                  </a:lnTo>
                  <a:lnTo>
                    <a:pt x="21764444" y="0"/>
                  </a:lnTo>
                  <a:close/>
                </a:path>
              </a:pathLst>
            </a:custGeom>
            <a:blipFill>
              <a:blip r:embed="rId7">
                <a:alphaModFix amt="26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826" t="-70414" b="-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sp>
          <p:nvSpPr>
            <p:cNvPr id="67" name="Freeform 3">
              <a:extLst>
                <a:ext uri="{FF2B5EF4-FFF2-40B4-BE49-F238E27FC236}">
                  <a16:creationId xmlns:a16="http://schemas.microsoft.com/office/drawing/2014/main" id="{1A8B3D6A-3687-2DF6-34D5-BA8A1F03B0FF}"/>
                </a:ext>
              </a:extLst>
            </p:cNvPr>
            <p:cNvSpPr/>
            <p:nvPr/>
          </p:nvSpPr>
          <p:spPr>
            <a:xfrm flipV="1">
              <a:off x="0" y="0"/>
              <a:ext cx="4624290" cy="1543608"/>
            </a:xfrm>
            <a:custGeom>
              <a:avLst/>
              <a:gdLst/>
              <a:ahLst/>
              <a:cxnLst/>
              <a:rect l="l" t="t" r="r" b="b"/>
              <a:pathLst>
                <a:path w="4882604" h="1921878">
                  <a:moveTo>
                    <a:pt x="0" y="1921877"/>
                  </a:moveTo>
                  <a:lnTo>
                    <a:pt x="4882604" y="1921877"/>
                  </a:lnTo>
                  <a:lnTo>
                    <a:pt x="4882604" y="0"/>
                  </a:lnTo>
                  <a:lnTo>
                    <a:pt x="0" y="0"/>
                  </a:lnTo>
                  <a:lnTo>
                    <a:pt x="0" y="1921877"/>
                  </a:lnTo>
                  <a:close/>
                </a:path>
              </a:pathLst>
            </a:custGeom>
            <a:blipFill>
              <a:blip r:embed="rId9">
                <a:alphaModFix amt="20999"/>
              </a:blip>
              <a:stretch>
                <a:fillRect l="-5586" t="-7157" b="-24507"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69B3530-77A1-4EF6-7A29-5C6BAA66F368}"/>
                </a:ext>
              </a:extLst>
            </p:cNvPr>
            <p:cNvSpPr/>
            <p:nvPr/>
          </p:nvSpPr>
          <p:spPr>
            <a:xfrm>
              <a:off x="271583" y="199744"/>
              <a:ext cx="2687727" cy="2687727"/>
            </a:xfrm>
            <a:custGeom>
              <a:avLst/>
              <a:gdLst/>
              <a:ahLst/>
              <a:cxnLst/>
              <a:rect l="l" t="t" r="r" b="b"/>
              <a:pathLst>
                <a:path w="2687727" h="2687727">
                  <a:moveTo>
                    <a:pt x="0" y="0"/>
                  </a:moveTo>
                  <a:lnTo>
                    <a:pt x="2687727" y="0"/>
                  </a:lnTo>
                  <a:lnTo>
                    <a:pt x="2687727" y="2687727"/>
                  </a:lnTo>
                  <a:lnTo>
                    <a:pt x="0" y="268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MY"/>
            </a:p>
          </p:txBody>
        </p:sp>
        <p:sp>
          <p:nvSpPr>
            <p:cNvPr id="69" name="Freeform 3">
              <a:extLst>
                <a:ext uri="{FF2B5EF4-FFF2-40B4-BE49-F238E27FC236}">
                  <a16:creationId xmlns:a16="http://schemas.microsoft.com/office/drawing/2014/main" id="{F053CBDC-53C8-07DB-20A6-87896EE844CF}"/>
                </a:ext>
              </a:extLst>
            </p:cNvPr>
            <p:cNvSpPr/>
            <p:nvPr/>
          </p:nvSpPr>
          <p:spPr>
            <a:xfrm rot="10800000">
              <a:off x="15524484" y="-58750"/>
              <a:ext cx="5911537" cy="3208838"/>
            </a:xfrm>
            <a:custGeom>
              <a:avLst/>
              <a:gdLst/>
              <a:ahLst/>
              <a:cxnLst/>
              <a:rect l="l" t="t" r="r" b="b"/>
              <a:pathLst>
                <a:path w="4882604" h="1921878">
                  <a:moveTo>
                    <a:pt x="0" y="1921877"/>
                  </a:moveTo>
                  <a:lnTo>
                    <a:pt x="4882604" y="1921877"/>
                  </a:lnTo>
                  <a:lnTo>
                    <a:pt x="4882604" y="0"/>
                  </a:lnTo>
                  <a:lnTo>
                    <a:pt x="0" y="0"/>
                  </a:lnTo>
                  <a:lnTo>
                    <a:pt x="0" y="1921877"/>
                  </a:lnTo>
                  <a:close/>
                </a:path>
              </a:pathLst>
            </a:custGeom>
            <a:blipFill>
              <a:blip r:embed="rId9">
                <a:alphaModFix amt="20999"/>
              </a:blip>
              <a:stretch>
                <a:fillRect l="-29520" t="-61508" b="-65782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4723591-9DEA-35F6-18F1-39BF9C55E9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9246562"/>
            <a:ext cx="8272989" cy="106689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F996B4C-D9CF-0B62-EFC8-93A69D07F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0"/>
          <a:stretch/>
        </p:blipFill>
        <p:spPr>
          <a:xfrm flipH="1">
            <a:off x="12749249" y="11651664"/>
            <a:ext cx="8608664" cy="1473470"/>
          </a:xfrm>
          <a:prstGeom prst="rect">
            <a:avLst/>
          </a:prstGeom>
        </p:spPr>
      </p:pic>
      <p:sp>
        <p:nvSpPr>
          <p:cNvPr id="83" name="TextBox 34">
            <a:extLst>
              <a:ext uri="{FF2B5EF4-FFF2-40B4-BE49-F238E27FC236}">
                <a16:creationId xmlns:a16="http://schemas.microsoft.com/office/drawing/2014/main" id="{E9035433-23C9-A620-C4BC-7522A9F57BBD}"/>
              </a:ext>
            </a:extLst>
          </p:cNvPr>
          <p:cNvSpPr txBox="1"/>
          <p:nvPr/>
        </p:nvSpPr>
        <p:spPr>
          <a:xfrm>
            <a:off x="13248364" y="11791051"/>
            <a:ext cx="7457090" cy="104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03"/>
              </a:lnSpc>
            </a:pPr>
            <a:r>
              <a:rPr lang="en-US" sz="6145" dirty="0">
                <a:solidFill>
                  <a:srgbClr val="FFFFFF"/>
                </a:solidFill>
                <a:latin typeface="Poppins Bold"/>
              </a:rPr>
              <a:t>Discussion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88FA96D-BE98-93FC-8345-0F7E6EF24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0"/>
          <a:stretch/>
        </p:blipFill>
        <p:spPr>
          <a:xfrm flipH="1">
            <a:off x="12738766" y="18871784"/>
            <a:ext cx="8608664" cy="1473470"/>
          </a:xfrm>
          <a:prstGeom prst="rect">
            <a:avLst/>
          </a:prstGeom>
        </p:spPr>
      </p:pic>
      <p:sp>
        <p:nvSpPr>
          <p:cNvPr id="85" name="TextBox 34">
            <a:extLst>
              <a:ext uri="{FF2B5EF4-FFF2-40B4-BE49-F238E27FC236}">
                <a16:creationId xmlns:a16="http://schemas.microsoft.com/office/drawing/2014/main" id="{5579E055-3149-D10D-D671-DE0D56EEC565}"/>
              </a:ext>
            </a:extLst>
          </p:cNvPr>
          <p:cNvSpPr txBox="1"/>
          <p:nvPr/>
        </p:nvSpPr>
        <p:spPr>
          <a:xfrm>
            <a:off x="13237881" y="19011171"/>
            <a:ext cx="7457090" cy="104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03"/>
              </a:lnSpc>
            </a:pPr>
            <a:r>
              <a:rPr lang="en-US" sz="6145" dirty="0">
                <a:solidFill>
                  <a:srgbClr val="FFFFFF"/>
                </a:solidFill>
                <a:latin typeface="Poppins Bold"/>
              </a:rPr>
              <a:t>Conclusion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FCBD7B0-70C6-FEF8-4EC5-6E75F3C24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0"/>
          <a:stretch/>
        </p:blipFill>
        <p:spPr>
          <a:xfrm flipH="1">
            <a:off x="12738766" y="23851027"/>
            <a:ext cx="8608664" cy="1473470"/>
          </a:xfrm>
          <a:prstGeom prst="rect">
            <a:avLst/>
          </a:prstGeom>
        </p:spPr>
      </p:pic>
      <p:sp>
        <p:nvSpPr>
          <p:cNvPr id="87" name="TextBox 34">
            <a:extLst>
              <a:ext uri="{FF2B5EF4-FFF2-40B4-BE49-F238E27FC236}">
                <a16:creationId xmlns:a16="http://schemas.microsoft.com/office/drawing/2014/main" id="{4855A732-AADC-2F85-3C63-3D660EE3E644}"/>
              </a:ext>
            </a:extLst>
          </p:cNvPr>
          <p:cNvSpPr txBox="1"/>
          <p:nvPr/>
        </p:nvSpPr>
        <p:spPr>
          <a:xfrm>
            <a:off x="13237880" y="23990414"/>
            <a:ext cx="8136219" cy="1047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603"/>
              </a:lnSpc>
            </a:pPr>
            <a:r>
              <a:rPr lang="en-US" sz="6145" dirty="0">
                <a:solidFill>
                  <a:srgbClr val="FFFFFF"/>
                </a:solidFill>
                <a:latin typeface="Poppins Bold"/>
              </a:rPr>
              <a:t>Acknowledgement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Poppins Bold</vt:lpstr>
      <vt:lpstr>Poppins Medium</vt:lpstr>
      <vt:lpstr>Arial</vt:lpstr>
      <vt:lpstr>Canva Sans</vt:lpstr>
      <vt:lpstr>Poppins Semi-Bold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MISA10 Poster template</dc:title>
  <cp:lastModifiedBy>WAN MOHD RAUHAN</cp:lastModifiedBy>
  <cp:revision>3</cp:revision>
  <dcterms:created xsi:type="dcterms:W3CDTF">2006-08-16T00:00:00Z</dcterms:created>
  <dcterms:modified xsi:type="dcterms:W3CDTF">2023-07-26T22:21:55Z</dcterms:modified>
  <dc:identifier>DAFpw6BcFPs</dc:identifier>
</cp:coreProperties>
</file>