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797675" cy="987425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3">
          <p15:clr>
            <a:srgbClr val="A4A3A4"/>
          </p15:clr>
        </p15:guide>
        <p15:guide id="2" pos="67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2340" y="90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5"/>
            <a:ext cx="18186876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99460" y="5352826"/>
            <a:ext cx="11262788" cy="113971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3668" y="5352826"/>
            <a:ext cx="33439187" cy="113971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28565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3667" y="31171094"/>
            <a:ext cx="22350989" cy="881534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11262" y="31171094"/>
            <a:ext cx="22350986" cy="881534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5108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598650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7" y="6775108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7" y="9598650"/>
            <a:ext cx="9457473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086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8"/>
            <a:ext cx="11961140" cy="2583228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3710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3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49"/>
            <a:ext cx="12837795" cy="355219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7"/>
            <a:ext cx="19256693" cy="199750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717-2612-4D8D-A57B-DF21F97DEF1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2"/>
            <a:ext cx="6775503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D5CC-A9A4-4A4C-B6EA-C54A641220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7"/>
            <a:ext cx="21396325" cy="30248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63597" y="1417637"/>
            <a:ext cx="241444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Eurostile" pitchFamily="34" charset="0"/>
              </a:rPr>
              <a:t>TAJUK</a:t>
            </a:r>
          </a:p>
          <a:p>
            <a:pPr algn="ctr"/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Eurostile" pitchFamily="34" charset="0"/>
              </a:rPr>
              <a:t>Font Eurostile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Eurostile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8162" y="27618412"/>
            <a:ext cx="435087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entury Gothic" pitchFamily="34" charset="0"/>
              </a:rPr>
              <a:t>MENTOR &amp; MENTEE</a:t>
            </a:r>
          </a:p>
          <a:p>
            <a:r>
              <a:rPr lang="en-US" sz="1400" dirty="0" err="1" smtClean="0">
                <a:latin typeface="Century Gothic" pitchFamily="34" charset="0"/>
              </a:rPr>
              <a:t>Pusat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PERMATApintar</a:t>
            </a:r>
            <a:r>
              <a:rPr lang="en-US" sz="1400" kern="800" baseline="30000" dirty="0" err="1" smtClean="0">
                <a:latin typeface="Century Gothic" pitchFamily="34" charset="0"/>
              </a:rPr>
              <a:t>TM</a:t>
            </a:r>
            <a:r>
              <a:rPr lang="en-US" sz="1400" kern="800" dirty="0" smtClean="0">
                <a:latin typeface="Century Gothic" pitchFamily="34" charset="0"/>
              </a:rPr>
              <a:t> </a:t>
            </a:r>
            <a:r>
              <a:rPr lang="en-US" sz="1400" dirty="0" smtClean="0">
                <a:latin typeface="Century Gothic" pitchFamily="34" charset="0"/>
              </a:rPr>
              <a:t>Negara</a:t>
            </a:r>
          </a:p>
          <a:p>
            <a:r>
              <a:rPr lang="en-US" sz="1400" dirty="0" err="1" smtClean="0">
                <a:latin typeface="Century Gothic" pitchFamily="34" charset="0"/>
              </a:rPr>
              <a:t>Universiti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Kebangsaan</a:t>
            </a:r>
            <a:r>
              <a:rPr lang="en-US" sz="1400" dirty="0" smtClean="0">
                <a:latin typeface="Century Gothic" pitchFamily="34" charset="0"/>
              </a:rPr>
              <a:t> Malaysia</a:t>
            </a:r>
          </a:p>
          <a:p>
            <a:r>
              <a:rPr lang="en-US" sz="1400" dirty="0" smtClean="0">
                <a:latin typeface="Century Gothic" pitchFamily="34" charset="0"/>
              </a:rPr>
              <a:t>43600 UKM </a:t>
            </a:r>
            <a:r>
              <a:rPr lang="en-US" sz="1400" dirty="0" err="1" smtClean="0">
                <a:latin typeface="Century Gothic" pitchFamily="34" charset="0"/>
              </a:rPr>
              <a:t>Bangi</a:t>
            </a:r>
            <a:endParaRPr lang="en-US" sz="1400" dirty="0" smtClean="0">
              <a:latin typeface="Century Gothic" pitchFamily="34" charset="0"/>
            </a:endParaRPr>
          </a:p>
          <a:p>
            <a:r>
              <a:rPr lang="en-US" sz="1400" dirty="0" smtClean="0">
                <a:latin typeface="Century Gothic" pitchFamily="34" charset="0"/>
              </a:rPr>
              <a:t>Selangor</a:t>
            </a:r>
          </a:p>
          <a:p>
            <a:r>
              <a:rPr lang="en-US" sz="1400" b="1" dirty="0" smtClean="0">
                <a:latin typeface="Century Gothic" pitchFamily="34" charset="0"/>
              </a:rPr>
              <a:t>Tel: </a:t>
            </a:r>
            <a:r>
              <a:rPr lang="en-US" sz="1400" dirty="0" smtClean="0">
                <a:latin typeface="Century Gothic" pitchFamily="34" charset="0"/>
              </a:rPr>
              <a:t>03-89217531/ 7529</a:t>
            </a:r>
          </a:p>
          <a:p>
            <a:r>
              <a:rPr lang="en-US" sz="1400" b="1" dirty="0" err="1" smtClean="0">
                <a:latin typeface="Century Gothic" pitchFamily="34" charset="0"/>
              </a:rPr>
              <a:t>Faks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03-89217525</a:t>
            </a:r>
          </a:p>
          <a:p>
            <a:r>
              <a:rPr lang="en-US" sz="1400" b="1" dirty="0" smtClean="0">
                <a:latin typeface="Century Gothic" pitchFamily="34" charset="0"/>
              </a:rPr>
              <a:t>E-</a:t>
            </a:r>
            <a:r>
              <a:rPr lang="en-US" sz="1400" b="1" dirty="0" err="1" smtClean="0">
                <a:latin typeface="Century Gothic" pitchFamily="34" charset="0"/>
              </a:rPr>
              <a:t>mel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fsc@ukm.my</a:t>
            </a:r>
          </a:p>
          <a:p>
            <a:r>
              <a:rPr lang="en-US" sz="1400" b="1" dirty="0" err="1" smtClean="0">
                <a:latin typeface="Century Gothic" pitchFamily="34" charset="0"/>
              </a:rPr>
              <a:t>Laman</a:t>
            </a:r>
            <a:r>
              <a:rPr lang="en-US" sz="1400" b="1" dirty="0" smtClean="0">
                <a:latin typeface="Century Gothic" pitchFamily="34" charset="0"/>
              </a:rPr>
              <a:t> </a:t>
            </a:r>
            <a:r>
              <a:rPr lang="en-US" sz="1400" b="1" dirty="0" err="1" smtClean="0">
                <a:latin typeface="Century Gothic" pitchFamily="34" charset="0"/>
              </a:rPr>
              <a:t>Sesawang</a:t>
            </a:r>
            <a:r>
              <a:rPr lang="en-US" sz="1400" b="1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www.ukm.my/permatapintar</a:t>
            </a:r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Eurostile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pppn13</dc:creator>
  <cp:lastModifiedBy>Windows User</cp:lastModifiedBy>
  <cp:revision>14</cp:revision>
  <dcterms:created xsi:type="dcterms:W3CDTF">2012-09-14T03:13:14Z</dcterms:created>
  <dcterms:modified xsi:type="dcterms:W3CDTF">2016-04-27T00:48:59Z</dcterms:modified>
</cp:coreProperties>
</file>