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21396325" cy="30267275"/>
  <p:notesSz cx="6797675" cy="9874250"/>
  <p:defaultTextStyle>
    <a:defPPr>
      <a:defRPr lang="en-US"/>
    </a:defPPr>
    <a:lvl1pPr marL="0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070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140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21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28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35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42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2491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8562" algn="l" defTabSz="295214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533">
          <p15:clr>
            <a:srgbClr val="A4A3A4"/>
          </p15:clr>
        </p15:guide>
        <p15:guide id="2" pos="67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0" autoAdjust="0"/>
    <p:restoredTop sz="94660"/>
  </p:normalViewPr>
  <p:slideViewPr>
    <p:cSldViewPr>
      <p:cViewPr>
        <p:scale>
          <a:sx n="66" d="100"/>
          <a:sy n="66" d="100"/>
        </p:scale>
        <p:origin x="1110" y="-90"/>
      </p:cViewPr>
      <p:guideLst>
        <p:guide orient="horz" pos="9533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9402475"/>
            <a:ext cx="18186876" cy="64878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449" y="17151456"/>
            <a:ext cx="14977428" cy="77349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299460" y="5352826"/>
            <a:ext cx="11262788" cy="1139717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3668" y="5352826"/>
            <a:ext cx="33439187" cy="1139717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62" y="19449529"/>
            <a:ext cx="18186876" cy="6011417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62" y="12828565"/>
            <a:ext cx="18186876" cy="6620964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0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14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21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2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35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4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3667" y="31171094"/>
            <a:ext cx="22350989" cy="88153438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11262" y="31171094"/>
            <a:ext cx="22350986" cy="88153438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16" y="1212094"/>
            <a:ext cx="19256693" cy="50445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16" y="6775108"/>
            <a:ext cx="9453759" cy="2823542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16" y="9598650"/>
            <a:ext cx="9453759" cy="17438717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9037" y="6775108"/>
            <a:ext cx="9457473" cy="2823542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9037" y="9598650"/>
            <a:ext cx="9457473" cy="17438717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17" y="1205086"/>
            <a:ext cx="7039244" cy="5128622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369" y="1205088"/>
            <a:ext cx="11961140" cy="25832281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817" y="6333710"/>
            <a:ext cx="7039244" cy="20703659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829" y="21187093"/>
            <a:ext cx="12837795" cy="250125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3829" y="2704437"/>
            <a:ext cx="12837795" cy="18160365"/>
          </a:xfrm>
        </p:spPr>
        <p:txBody>
          <a:bodyPr/>
          <a:lstStyle>
            <a:lvl1pPr marL="0" indent="0">
              <a:buNone/>
              <a:defRPr sz="10300"/>
            </a:lvl1pPr>
            <a:lvl2pPr marL="1476070" indent="0">
              <a:buNone/>
              <a:defRPr sz="9000"/>
            </a:lvl2pPr>
            <a:lvl3pPr marL="2952140" indent="0">
              <a:buNone/>
              <a:defRPr sz="7700"/>
            </a:lvl3pPr>
            <a:lvl4pPr marL="4428211" indent="0">
              <a:buNone/>
              <a:defRPr sz="6500"/>
            </a:lvl4pPr>
            <a:lvl5pPr marL="5904281" indent="0">
              <a:buNone/>
              <a:defRPr sz="6500"/>
            </a:lvl5pPr>
            <a:lvl6pPr marL="7380351" indent="0">
              <a:buNone/>
              <a:defRPr sz="6500"/>
            </a:lvl6pPr>
            <a:lvl7pPr marL="8856421" indent="0">
              <a:buNone/>
              <a:defRPr sz="6500"/>
            </a:lvl7pPr>
            <a:lvl8pPr marL="10332491" indent="0">
              <a:buNone/>
              <a:defRPr sz="6500"/>
            </a:lvl8pPr>
            <a:lvl9pPr marL="11808562" indent="0">
              <a:buNone/>
              <a:defRPr sz="6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3829" y="23688349"/>
            <a:ext cx="12837795" cy="3552199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7717-2612-4D8D-A57B-DF21F97DEF1F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D5CC-A9A4-4A4C-B6EA-C54A64122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16" y="1212094"/>
            <a:ext cx="19256693" cy="5044546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16" y="7062367"/>
            <a:ext cx="19256693" cy="19975002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816" y="28053282"/>
            <a:ext cx="4992476" cy="1611452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67717-2612-4D8D-A57B-DF21F97DEF1F}" type="datetimeFigureOut">
              <a:rPr lang="en-US" smtClean="0"/>
              <a:pPr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0411" y="28053282"/>
            <a:ext cx="6775503" cy="1611452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34033" y="28053282"/>
            <a:ext cx="4992476" cy="1611452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D5CC-A9A4-4A4C-B6EA-C54A64122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14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053" indent="-1107053" algn="l" defTabSz="295214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614" indent="-922544" algn="l" defTabSz="295214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176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246" indent="-738035" algn="l" defTabSz="2952140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316" indent="-738035" algn="l" defTabSz="2952140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386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2952140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295214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flipH="1">
            <a:off x="-5" y="-30163"/>
            <a:ext cx="21396329" cy="30267275"/>
          </a:xfrm>
          <a:prstGeom prst="rect">
            <a:avLst/>
          </a:prstGeom>
        </p:spPr>
      </p:pic>
      <p:pic>
        <p:nvPicPr>
          <p:cNvPr id="11" name="Picture 10" descr="Banner-01.jpg"/>
          <p:cNvPicPr>
            <a:picLocks noChangeAspect="1"/>
          </p:cNvPicPr>
          <p:nvPr/>
        </p:nvPicPr>
        <p:blipFill>
          <a:blip r:embed="rId3" cstate="print"/>
          <a:srcRect t="4356"/>
          <a:stretch>
            <a:fillRect/>
          </a:stretch>
        </p:blipFill>
        <p:spPr>
          <a:xfrm>
            <a:off x="0" y="274637"/>
            <a:ext cx="21396325" cy="2590800"/>
          </a:xfrm>
          <a:prstGeom prst="rect">
            <a:avLst/>
          </a:prstGeom>
        </p:spPr>
      </p:pic>
      <p:pic>
        <p:nvPicPr>
          <p:cNvPr id="7" name="Picture 6" descr="Banner-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249437"/>
            <a:ext cx="21396325" cy="27088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00041" y="849841"/>
            <a:ext cx="194155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Eurostile" pitchFamily="34" charset="0"/>
              </a:rPr>
              <a:t>TITLE</a:t>
            </a:r>
          </a:p>
          <a:p>
            <a:pPr algn="ctr"/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latin typeface="Eurostile" pitchFamily="34" charset="0"/>
              </a:rPr>
              <a:t>Font </a:t>
            </a:r>
            <a:r>
              <a:rPr lang="en-US" sz="2000" b="1" i="1" dirty="0" err="1" smtClean="0">
                <a:solidFill>
                  <a:schemeClr val="accent2">
                    <a:lumMod val="50000"/>
                  </a:schemeClr>
                </a:solidFill>
                <a:latin typeface="Eurostile" pitchFamily="34" charset="0"/>
              </a:rPr>
              <a:t>Eurostile</a:t>
            </a:r>
            <a:endParaRPr lang="en-US" sz="2000" b="1" i="1" dirty="0">
              <a:solidFill>
                <a:schemeClr val="accent2">
                  <a:lumMod val="50000"/>
                </a:schemeClr>
              </a:solidFill>
              <a:latin typeface="Eurostile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5962" y="27580312"/>
            <a:ext cx="435087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MENTOR: MOHD SHAFIZ BIN MD SHAH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MENTEE:</a:t>
            </a:r>
          </a:p>
          <a:p>
            <a:r>
              <a:rPr lang="en-US" sz="1400" dirty="0" err="1" smtClean="0">
                <a:solidFill>
                  <a:schemeClr val="bg1"/>
                </a:solidFill>
                <a:latin typeface="Century Gothic" pitchFamily="34" charset="0"/>
              </a:rPr>
              <a:t>Pusat</a:t>
            </a:r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entury Gothic" pitchFamily="34" charset="0"/>
              </a:rPr>
              <a:t>PERMATApintar</a:t>
            </a:r>
            <a:r>
              <a:rPr lang="en-US" sz="1400" kern="800" baseline="30000" dirty="0" err="1" smtClean="0">
                <a:solidFill>
                  <a:schemeClr val="bg1"/>
                </a:solidFill>
                <a:latin typeface="Century Gothic" pitchFamily="34" charset="0"/>
              </a:rPr>
              <a:t>TM</a:t>
            </a:r>
            <a:r>
              <a:rPr lang="en-US" sz="1400" kern="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Negara,</a:t>
            </a:r>
          </a:p>
          <a:p>
            <a:r>
              <a:rPr lang="en-US" sz="1400" dirty="0" err="1" smtClean="0">
                <a:solidFill>
                  <a:schemeClr val="bg1"/>
                </a:solidFill>
                <a:latin typeface="Century Gothic" pitchFamily="34" charset="0"/>
              </a:rPr>
              <a:t>Universiti</a:t>
            </a:r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entury Gothic" pitchFamily="34" charset="0"/>
              </a:rPr>
              <a:t>Kebangsaan</a:t>
            </a:r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 Malaysia,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43600 UKM </a:t>
            </a:r>
            <a:r>
              <a:rPr lang="en-US" sz="1400" dirty="0" err="1" smtClean="0">
                <a:solidFill>
                  <a:schemeClr val="bg1"/>
                </a:solidFill>
                <a:latin typeface="Century Gothic" pitchFamily="34" charset="0"/>
              </a:rPr>
              <a:t>Bangi</a:t>
            </a:r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,</a:t>
            </a:r>
            <a:r>
              <a:rPr lang="en-US" sz="1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Selangor.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Tel: </a:t>
            </a:r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03-89217531/ 7529</a:t>
            </a:r>
          </a:p>
          <a:p>
            <a:r>
              <a:rPr lang="en-US" sz="1400" b="1" dirty="0" err="1" smtClean="0">
                <a:solidFill>
                  <a:schemeClr val="bg1"/>
                </a:solidFill>
                <a:latin typeface="Century Gothic" pitchFamily="34" charset="0"/>
              </a:rPr>
              <a:t>Faks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03-89217525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E-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itchFamily="34" charset="0"/>
              </a:rPr>
              <a:t>mel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fsc@ukm.my</a:t>
            </a:r>
          </a:p>
          <a:p>
            <a:r>
              <a:rPr lang="en-US" sz="1400" b="1" dirty="0" err="1" smtClean="0">
                <a:solidFill>
                  <a:schemeClr val="bg1"/>
                </a:solidFill>
                <a:latin typeface="Century Gothic" pitchFamily="34" charset="0"/>
              </a:rPr>
              <a:t>Laman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itchFamily="34" charset="0"/>
              </a:rPr>
              <a:t>Sesawang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400" dirty="0" smtClean="0">
                <a:solidFill>
                  <a:schemeClr val="bg1"/>
                </a:solidFill>
                <a:latin typeface="Century Gothic" pitchFamily="34" charset="0"/>
              </a:rPr>
              <a:t>www.ukm.my/permatapintar</a:t>
            </a:r>
            <a:endParaRPr lang="en-US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41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pppn13</dc:creator>
  <cp:lastModifiedBy>Juliardi N. B.</cp:lastModifiedBy>
  <cp:revision>21</cp:revision>
  <dcterms:created xsi:type="dcterms:W3CDTF">2012-09-14T03:13:14Z</dcterms:created>
  <dcterms:modified xsi:type="dcterms:W3CDTF">2017-06-18T21:49:10Z</dcterms:modified>
</cp:coreProperties>
</file>