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383625" cy="30275213"/>
  <p:notesSz cx="6797675" cy="9874250"/>
  <p:defaultTextStyle>
    <a:defPPr>
      <a:defRPr lang="en-US"/>
    </a:defPPr>
    <a:lvl1pPr marL="0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1pPr>
    <a:lvl2pPr marL="1475728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2pPr>
    <a:lvl3pPr marL="2951456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3pPr>
    <a:lvl4pPr marL="4427186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4pPr>
    <a:lvl5pPr marL="5902914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5pPr>
    <a:lvl6pPr marL="7378643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6pPr>
    <a:lvl7pPr marL="8854371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7pPr>
    <a:lvl8pPr marL="10330099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8pPr>
    <a:lvl9pPr marL="11805828" algn="l" defTabSz="2951456" rtl="0" eaLnBrk="1" latinLnBrk="0" hangingPunct="1">
      <a:defRPr sz="5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B8"/>
    <a:srgbClr val="333366"/>
    <a:srgbClr val="3A489D"/>
    <a:srgbClr val="ED127E"/>
    <a:srgbClr val="25AAE2"/>
    <a:srgbClr val="FCB400"/>
    <a:srgbClr val="9B1C31"/>
    <a:srgbClr val="99CC66"/>
    <a:srgbClr val="E8F3E1"/>
    <a:srgbClr val="F9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3719" autoAdjust="0"/>
  </p:normalViewPr>
  <p:slideViewPr>
    <p:cSldViewPr>
      <p:cViewPr>
        <p:scale>
          <a:sx n="22" d="100"/>
          <a:sy n="22" d="100"/>
        </p:scale>
        <p:origin x="2198" y="-394"/>
      </p:cViewPr>
      <p:guideLst>
        <p:guide orient="horz" pos="9536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32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946F-63BC-44BF-A193-2AE8F92DECBA}" type="datetimeFigureOut">
              <a:rPr lang="ms-MY" smtClean="0"/>
              <a:t>17/10/2025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CD04E-8043-4ED3-9C6A-311E9C5ABF20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7264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CCCE-4795-4C16-A1C9-4C691A8DEC05}" type="datetimeFigureOut">
              <a:rPr lang="ms-MY" smtClean="0"/>
              <a:t>17/10/2025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235075"/>
            <a:ext cx="23526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F457-F590-4F80-9C70-2F220578446A}" type="slidenum">
              <a:rPr lang="ms-MY" smtClean="0"/>
              <a:t>‹#›</a:t>
            </a:fld>
            <a:endParaRPr lang="ms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4"/>
            <a:ext cx="6797675" cy="96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323103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646206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969310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1292413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615516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938619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2261723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2584826" algn="l" defTabSz="646206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F457-F590-4F80-9C70-2F220578446A}" type="slidenum">
              <a:rPr lang="ms-MY" smtClean="0"/>
              <a:t>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6791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30" y="28008189"/>
            <a:ext cx="10692000" cy="2036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6088" y="2564606"/>
            <a:ext cx="10692000" cy="1080002"/>
            <a:chOff x="557212" y="3631404"/>
            <a:chExt cx="10692000" cy="1080002"/>
          </a:xfrm>
          <a:solidFill>
            <a:srgbClr val="333366"/>
          </a:solidFill>
        </p:grpSpPr>
        <p:sp>
          <p:nvSpPr>
            <p:cNvPr id="24" name="Right Triangle 23"/>
            <p:cNvSpPr/>
            <p:nvPr userDrawn="1"/>
          </p:nvSpPr>
          <p:spPr>
            <a:xfrm flipV="1">
              <a:off x="557212" y="3631406"/>
              <a:ext cx="10692000" cy="108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4092"/>
            </a:p>
          </p:txBody>
        </p:sp>
        <p:sp>
          <p:nvSpPr>
            <p:cNvPr id="25" name="Right Triangle 24"/>
            <p:cNvSpPr/>
            <p:nvPr userDrawn="1"/>
          </p:nvSpPr>
          <p:spPr>
            <a:xfrm flipV="1">
              <a:off x="557212" y="3631404"/>
              <a:ext cx="5400000" cy="108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4092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10688195" y="2565306"/>
            <a:ext cx="10695429" cy="1080002"/>
            <a:chOff x="557212" y="3631404"/>
            <a:chExt cx="10692000" cy="1080002"/>
          </a:xfrm>
          <a:solidFill>
            <a:srgbClr val="333366"/>
          </a:solidFill>
        </p:grpSpPr>
        <p:sp>
          <p:nvSpPr>
            <p:cNvPr id="27" name="Right Triangle 26"/>
            <p:cNvSpPr/>
            <p:nvPr userDrawn="1"/>
          </p:nvSpPr>
          <p:spPr>
            <a:xfrm flipV="1">
              <a:off x="557212" y="3631406"/>
              <a:ext cx="10692000" cy="108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4092"/>
            </a:p>
          </p:txBody>
        </p:sp>
        <p:sp>
          <p:nvSpPr>
            <p:cNvPr id="28" name="Right Triangle 27"/>
            <p:cNvSpPr/>
            <p:nvPr userDrawn="1"/>
          </p:nvSpPr>
          <p:spPr>
            <a:xfrm flipV="1">
              <a:off x="557212" y="3631404"/>
              <a:ext cx="5400000" cy="1080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4092"/>
            </a:p>
          </p:txBody>
        </p:sp>
      </p:grpSp>
      <p:sp>
        <p:nvSpPr>
          <p:cNvPr id="2" name="Rectangle 1"/>
          <p:cNvSpPr/>
          <p:nvPr userDrawn="1"/>
        </p:nvSpPr>
        <p:spPr>
          <a:xfrm flipV="1">
            <a:off x="1" y="-4"/>
            <a:ext cx="21383624" cy="2575075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/>
          </a:p>
        </p:txBody>
      </p:sp>
      <p:sp>
        <p:nvSpPr>
          <p:cNvPr id="4" name="Rectangle 3"/>
          <p:cNvSpPr/>
          <p:nvPr userDrawn="1"/>
        </p:nvSpPr>
        <p:spPr>
          <a:xfrm>
            <a:off x="404" y="254601"/>
            <a:ext cx="21383221" cy="2036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4426241" y="971257"/>
            <a:ext cx="190308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92" dirty="0">
                <a:solidFill>
                  <a:srgbClr val="333366"/>
                </a:solidFill>
                <a:latin typeface="Century Gothic" panose="020B0502020202020204" pitchFamily="34" charset="0"/>
              </a:rPr>
              <a:t>……….</a:t>
            </a:r>
            <a:endParaRPr lang="ms-MY" sz="4092" dirty="0">
              <a:solidFill>
                <a:srgbClr val="3333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5400000">
            <a:off x="15399040" y="962905"/>
            <a:ext cx="1903085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92" dirty="0">
                <a:solidFill>
                  <a:srgbClr val="333366"/>
                </a:solidFill>
                <a:latin typeface="Century Gothic" panose="020B0502020202020204" pitchFamily="34" charset="0"/>
              </a:rPr>
              <a:t>……….</a:t>
            </a:r>
            <a:endParaRPr lang="ms-MY" sz="4092" dirty="0">
              <a:solidFill>
                <a:srgbClr val="3333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46496D6-DA29-806B-CCF7-B11B3316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412" y="655516"/>
            <a:ext cx="3514735" cy="1299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7B3DBF-CCC2-4C67-9F4D-5565EB5DABDD}"/>
              </a:ext>
            </a:extLst>
          </p:cNvPr>
          <p:cNvSpPr/>
          <p:nvPr userDrawn="1"/>
        </p:nvSpPr>
        <p:spPr>
          <a:xfrm>
            <a:off x="5618160" y="27997285"/>
            <a:ext cx="5073651" cy="2047974"/>
          </a:xfrm>
          <a:prstGeom prst="rect">
            <a:avLst/>
          </a:prstGeom>
        </p:spPr>
        <p:txBody>
          <a:bodyPr wrap="none" lIns="91354" tIns="45677" rIns="91354" bIns="45677">
            <a:spAutoFit/>
          </a:bodyPr>
          <a:lstStyle/>
          <a:p>
            <a:r>
              <a:rPr lang="en-US" sz="1412" b="1" dirty="0">
                <a:latin typeface="Century Gothic" panose="020B0502020202020204" pitchFamily="34" charset="0"/>
                <a:cs typeface="Arial" panose="020B0604020202020204" pitchFamily="34" charset="0"/>
              </a:rPr>
              <a:t>Secretariat</a:t>
            </a:r>
          </a:p>
          <a:p>
            <a:r>
              <a:rPr lang="en-US" sz="1412" b="1" dirty="0">
                <a:latin typeface="Century Gothic" panose="020B0502020202020204" pitchFamily="34" charset="0"/>
                <a:cs typeface="Arial" panose="020B0604020202020204" pitchFamily="34" charset="0"/>
              </a:rPr>
              <a:t>International Future Scientists Conference 2025, </a:t>
            </a:r>
          </a:p>
          <a:p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PUSAT </a:t>
            </a:r>
            <a:r>
              <a:rPr lang="en-US" sz="1412" dirty="0" err="1">
                <a:latin typeface="Century Gothic" panose="020B0502020202020204" pitchFamily="34" charset="0"/>
                <a:cs typeface="Arial" panose="020B0604020202020204" pitchFamily="34" charset="0"/>
              </a:rPr>
              <a:t>PERMATA@Pintar</a:t>
            </a:r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 Negara,</a:t>
            </a:r>
          </a:p>
          <a:p>
            <a:r>
              <a:rPr lang="en-US" sz="1412" dirty="0" err="1">
                <a:latin typeface="Century Gothic" panose="020B0502020202020204" pitchFamily="34" charset="0"/>
                <a:cs typeface="Arial" panose="020B0604020202020204" pitchFamily="34" charset="0"/>
              </a:rPr>
              <a:t>Universiti</a:t>
            </a:r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12" dirty="0" err="1">
                <a:latin typeface="Century Gothic" panose="020B0502020202020204" pitchFamily="34" charset="0"/>
                <a:cs typeface="Arial" panose="020B0604020202020204" pitchFamily="34" charset="0"/>
              </a:rPr>
              <a:t>Kebangsaan</a:t>
            </a:r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 Malaysia,</a:t>
            </a:r>
          </a:p>
          <a:p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43600 UKM </a:t>
            </a:r>
            <a:r>
              <a:rPr lang="en-US" sz="1412" dirty="0" err="1">
                <a:latin typeface="Century Gothic" panose="020B0502020202020204" pitchFamily="34" charset="0"/>
                <a:cs typeface="Arial" panose="020B0604020202020204" pitchFamily="34" charset="0"/>
              </a:rPr>
              <a:t>Bangi</a:t>
            </a:r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, Selangor </a:t>
            </a:r>
            <a:r>
              <a:rPr lang="en-US" sz="1412" dirty="0" err="1">
                <a:latin typeface="Century Gothic" panose="020B0502020202020204" pitchFamily="34" charset="0"/>
                <a:cs typeface="Arial" panose="020B0604020202020204" pitchFamily="34" charset="0"/>
              </a:rPr>
              <a:t>Darul</a:t>
            </a:r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 Ehsan.</a:t>
            </a:r>
          </a:p>
          <a:p>
            <a:endParaRPr lang="en-US" sz="1412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12" b="1" dirty="0">
                <a:latin typeface="Century Gothic" panose="020B0502020202020204" pitchFamily="34" charset="0"/>
                <a:cs typeface="Arial" panose="020B0604020202020204" pitchFamily="34" charset="0"/>
              </a:rPr>
              <a:t>Fax: </a:t>
            </a:r>
            <a:r>
              <a:rPr lang="en-US" sz="1412" dirty="0">
                <a:latin typeface="Century Gothic" panose="020B0502020202020204" pitchFamily="34" charset="0"/>
                <a:cs typeface="Arial" panose="020B0604020202020204" pitchFamily="34" charset="0"/>
              </a:rPr>
              <a:t>+603 8921 7525</a:t>
            </a:r>
          </a:p>
          <a:p>
            <a:r>
              <a:rPr lang="en-US" sz="1412" b="1" dirty="0">
                <a:latin typeface="Century Gothic" panose="020B0502020202020204" pitchFamily="34" charset="0"/>
                <a:cs typeface="Arial" panose="020B0604020202020204" pitchFamily="34" charset="0"/>
              </a:rPr>
              <a:t>Email: </a:t>
            </a:r>
            <a:r>
              <a:rPr lang="en-US" sz="1412" u="sng" dirty="0">
                <a:latin typeface="Century Gothic" panose="020B0502020202020204" pitchFamily="34" charset="0"/>
                <a:cs typeface="Arial" panose="020B0604020202020204" pitchFamily="34" charset="0"/>
              </a:rPr>
              <a:t>ifsc@ukm.edu.my</a:t>
            </a:r>
          </a:p>
          <a:p>
            <a:r>
              <a:rPr lang="en-US" sz="1412" b="1" dirty="0">
                <a:latin typeface="Century Gothic" panose="020B0502020202020204" pitchFamily="34" charset="0"/>
                <a:cs typeface="Arial" panose="020B0604020202020204" pitchFamily="34" charset="0"/>
              </a:rPr>
              <a:t>Website: </a:t>
            </a:r>
            <a:r>
              <a:rPr lang="en-US" sz="1412" u="sng" dirty="0">
                <a:latin typeface="Century Gothic" panose="020B0502020202020204" pitchFamily="34" charset="0"/>
                <a:cs typeface="Arial" panose="020B0604020202020204" pitchFamily="34" charset="0"/>
              </a:rPr>
              <a:t>https://www.ukm.my/permatapintar/ifsc2025/</a:t>
            </a:r>
          </a:p>
        </p:txBody>
      </p:sp>
      <p:pic>
        <p:nvPicPr>
          <p:cNvPr id="13" name="Picture 12" descr="A blue red and white shield with a yellow lion and a red and white flag&#10;&#10;AI-generated content may be incorrect.">
            <a:extLst>
              <a:ext uri="{FF2B5EF4-FFF2-40B4-BE49-F238E27FC236}">
                <a16:creationId xmlns:a16="http://schemas.microsoft.com/office/drawing/2014/main" id="{9E31460A-C200-DA4C-3104-F5F192204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0" y="583406"/>
            <a:ext cx="2900562" cy="1676400"/>
          </a:xfrm>
          <a:prstGeom prst="rect">
            <a:avLst/>
          </a:prstGeom>
        </p:spPr>
      </p:pic>
      <p:pic>
        <p:nvPicPr>
          <p:cNvPr id="17" name="Picture 16" descr="A pink and purple squares on a black background&#10;&#10;AI-generated content may be incorrect.">
            <a:extLst>
              <a:ext uri="{FF2B5EF4-FFF2-40B4-BE49-F238E27FC236}">
                <a16:creationId xmlns:a16="http://schemas.microsoft.com/office/drawing/2014/main" id="{FF586724-3A8C-2C2C-186A-D48D35832F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27863006"/>
            <a:ext cx="2215506" cy="2215130"/>
          </a:xfrm>
          <a:prstGeom prst="rect">
            <a:avLst/>
          </a:prstGeom>
        </p:spPr>
      </p:pic>
      <p:pic>
        <p:nvPicPr>
          <p:cNvPr id="20" name="Picture 19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DC0913A9-8740-C138-2398-F2B0E7F15F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29006006"/>
            <a:ext cx="2845950" cy="9690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5655885-86D6-C964-3E7D-EBC9C67A5202}"/>
              </a:ext>
            </a:extLst>
          </p:cNvPr>
          <p:cNvGrpSpPr/>
          <p:nvPr userDrawn="1"/>
        </p:nvGrpSpPr>
        <p:grpSpPr>
          <a:xfrm>
            <a:off x="553694" y="28091606"/>
            <a:ext cx="2316068" cy="841808"/>
            <a:chOff x="2551140" y="28021428"/>
            <a:chExt cx="2718798" cy="988186"/>
          </a:xfrm>
        </p:grpSpPr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F253B357-D286-939C-F7F9-F093DB134856}"/>
                </a:ext>
              </a:extLst>
            </p:cNvPr>
            <p:cNvSpPr/>
            <p:nvPr userDrawn="1"/>
          </p:nvSpPr>
          <p:spPr>
            <a:xfrm>
              <a:off x="3739874" y="28632941"/>
              <a:ext cx="376673" cy="376673"/>
            </a:xfrm>
            <a:custGeom>
              <a:avLst/>
              <a:gdLst/>
              <a:ahLst/>
              <a:cxnLst/>
              <a:rect l="l" t="t" r="r" b="b"/>
              <a:pathLst>
                <a:path w="376673" h="376673">
                  <a:moveTo>
                    <a:pt x="0" y="0"/>
                  </a:moveTo>
                  <a:lnTo>
                    <a:pt x="376672" y="0"/>
                  </a:lnTo>
                  <a:lnTo>
                    <a:pt x="376672" y="376672"/>
                  </a:lnTo>
                  <a:lnTo>
                    <a:pt x="0" y="3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482AD795-3F4C-CCF9-55AA-825153172D19}"/>
                </a:ext>
              </a:extLst>
            </p:cNvPr>
            <p:cNvSpPr/>
            <p:nvPr userDrawn="1"/>
          </p:nvSpPr>
          <p:spPr>
            <a:xfrm>
              <a:off x="4031815" y="28115922"/>
              <a:ext cx="1238123" cy="284768"/>
            </a:xfrm>
            <a:custGeom>
              <a:avLst/>
              <a:gdLst/>
              <a:ahLst/>
              <a:cxnLst/>
              <a:rect l="l" t="t" r="r" b="b"/>
              <a:pathLst>
                <a:path w="1238123" h="284768">
                  <a:moveTo>
                    <a:pt x="0" y="0"/>
                  </a:moveTo>
                  <a:lnTo>
                    <a:pt x="1238123" y="0"/>
                  </a:lnTo>
                  <a:lnTo>
                    <a:pt x="1238123" y="284769"/>
                  </a:lnTo>
                  <a:lnTo>
                    <a:pt x="0" y="284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A61E7BD4-91FA-FDA4-A123-FE7372F5582C}"/>
                </a:ext>
              </a:extLst>
            </p:cNvPr>
            <p:cNvSpPr/>
            <p:nvPr userDrawn="1"/>
          </p:nvSpPr>
          <p:spPr>
            <a:xfrm>
              <a:off x="2551140" y="28021428"/>
              <a:ext cx="1584594" cy="576597"/>
            </a:xfrm>
            <a:custGeom>
              <a:avLst/>
              <a:gdLst/>
              <a:ahLst/>
              <a:cxnLst/>
              <a:rect l="l" t="t" r="r" b="b"/>
              <a:pathLst>
                <a:path w="1584594" h="576597">
                  <a:moveTo>
                    <a:pt x="0" y="0"/>
                  </a:moveTo>
                  <a:lnTo>
                    <a:pt x="1584594" y="0"/>
                  </a:lnTo>
                  <a:lnTo>
                    <a:pt x="1584594" y="576597"/>
                  </a:lnTo>
                  <a:lnTo>
                    <a:pt x="0" y="576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5015" b="-16478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9CFB6BC-C678-8C16-66DB-59B3D3A0AF61}"/>
                </a:ext>
              </a:extLst>
            </p:cNvPr>
            <p:cNvSpPr/>
            <p:nvPr userDrawn="1"/>
          </p:nvSpPr>
          <p:spPr>
            <a:xfrm>
              <a:off x="3134082" y="28661503"/>
              <a:ext cx="567691" cy="336357"/>
            </a:xfrm>
            <a:custGeom>
              <a:avLst/>
              <a:gdLst/>
              <a:ahLst/>
              <a:cxnLst/>
              <a:rect l="l" t="t" r="r" b="b"/>
              <a:pathLst>
                <a:path w="567691" h="336357">
                  <a:moveTo>
                    <a:pt x="0" y="0"/>
                  </a:moveTo>
                  <a:lnTo>
                    <a:pt x="567692" y="0"/>
                  </a:lnTo>
                  <a:lnTo>
                    <a:pt x="567692" y="336357"/>
                  </a:lnTo>
                  <a:lnTo>
                    <a:pt x="0" y="336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A010D66A-58B4-AB7C-C649-CFF1B79AEBC5}"/>
                </a:ext>
              </a:extLst>
            </p:cNvPr>
            <p:cNvSpPr/>
            <p:nvPr userDrawn="1"/>
          </p:nvSpPr>
          <p:spPr>
            <a:xfrm>
              <a:off x="4185247" y="28632941"/>
              <a:ext cx="376673" cy="376673"/>
            </a:xfrm>
            <a:custGeom>
              <a:avLst/>
              <a:gdLst/>
              <a:ahLst/>
              <a:cxnLst/>
              <a:rect l="l" t="t" r="r" b="b"/>
              <a:pathLst>
                <a:path w="376673" h="376673">
                  <a:moveTo>
                    <a:pt x="0" y="0"/>
                  </a:moveTo>
                  <a:lnTo>
                    <a:pt x="376672" y="0"/>
                  </a:lnTo>
                  <a:lnTo>
                    <a:pt x="376672" y="376672"/>
                  </a:lnTo>
                  <a:lnTo>
                    <a:pt x="0" y="3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327CFA3D-CC22-8829-095E-4C8315642D93}"/>
                </a:ext>
              </a:extLst>
            </p:cNvPr>
            <p:cNvSpPr/>
            <p:nvPr userDrawn="1"/>
          </p:nvSpPr>
          <p:spPr>
            <a:xfrm>
              <a:off x="4628594" y="28632941"/>
              <a:ext cx="376673" cy="376673"/>
            </a:xfrm>
            <a:custGeom>
              <a:avLst/>
              <a:gdLst/>
              <a:ahLst/>
              <a:cxnLst/>
              <a:rect l="l" t="t" r="r" b="b"/>
              <a:pathLst>
                <a:path w="376673" h="376673">
                  <a:moveTo>
                    <a:pt x="0" y="0"/>
                  </a:moveTo>
                  <a:lnTo>
                    <a:pt x="376673" y="0"/>
                  </a:lnTo>
                  <a:lnTo>
                    <a:pt x="376673" y="376672"/>
                  </a:lnTo>
                  <a:lnTo>
                    <a:pt x="0" y="37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34" name="Freeform 48">
            <a:extLst>
              <a:ext uri="{FF2B5EF4-FFF2-40B4-BE49-F238E27FC236}">
                <a16:creationId xmlns:a16="http://schemas.microsoft.com/office/drawing/2014/main" id="{71CB3201-912F-81EB-50F1-E8F3C73423A0}"/>
              </a:ext>
            </a:extLst>
          </p:cNvPr>
          <p:cNvSpPr/>
          <p:nvPr userDrawn="1"/>
        </p:nvSpPr>
        <p:spPr>
          <a:xfrm>
            <a:off x="10844212" y="28155987"/>
            <a:ext cx="1764419" cy="1764419"/>
          </a:xfrm>
          <a:custGeom>
            <a:avLst/>
            <a:gdLst/>
            <a:ahLst/>
            <a:cxnLst/>
            <a:rect l="l" t="t" r="r" b="b"/>
            <a:pathLst>
              <a:path w="1981209" h="1981209">
                <a:moveTo>
                  <a:pt x="0" y="0"/>
                </a:moveTo>
                <a:lnTo>
                  <a:pt x="1981210" y="0"/>
                </a:lnTo>
                <a:lnTo>
                  <a:pt x="1981210" y="1981210"/>
                </a:lnTo>
                <a:lnTo>
                  <a:pt x="0" y="1981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DCC0631-D056-018C-9A3F-DE348D76EE3B}"/>
              </a:ext>
            </a:extLst>
          </p:cNvPr>
          <p:cNvSpPr/>
          <p:nvPr/>
        </p:nvSpPr>
        <p:spPr>
          <a:xfrm>
            <a:off x="0" y="17059862"/>
            <a:ext cx="2138079" cy="2139210"/>
          </a:xfrm>
          <a:custGeom>
            <a:avLst/>
            <a:gdLst>
              <a:gd name="connsiteX0" fmla="*/ 0 w 2138079"/>
              <a:gd name="connsiteY0" fmla="*/ 0 h 2139210"/>
              <a:gd name="connsiteX1" fmla="*/ 2138080 w 2138079"/>
              <a:gd name="connsiteY1" fmla="*/ 0 h 2139210"/>
              <a:gd name="connsiteX2" fmla="*/ 2138080 w 2138079"/>
              <a:gd name="connsiteY2" fmla="*/ 2139211 h 2139210"/>
              <a:gd name="connsiteX3" fmla="*/ 0 w 2138079"/>
              <a:gd name="connsiteY3" fmla="*/ 2139211 h 2139210"/>
              <a:gd name="connsiteX4" fmla="*/ 0 w 2138079"/>
              <a:gd name="connsiteY4" fmla="*/ 0 h 2139210"/>
              <a:gd name="connsiteX5" fmla="*/ 0 w 2138079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0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5F1358-C468-C6CF-A764-B416AAB11C7E}"/>
              </a:ext>
            </a:extLst>
          </p:cNvPr>
          <p:cNvSpPr/>
          <p:nvPr/>
        </p:nvSpPr>
        <p:spPr>
          <a:xfrm>
            <a:off x="0" y="19199073"/>
            <a:ext cx="2138079" cy="2139211"/>
          </a:xfrm>
          <a:custGeom>
            <a:avLst/>
            <a:gdLst>
              <a:gd name="connsiteX0" fmla="*/ 0 w 2138079"/>
              <a:gd name="connsiteY0" fmla="*/ 0 h 2139211"/>
              <a:gd name="connsiteX1" fmla="*/ 2138080 w 2138079"/>
              <a:gd name="connsiteY1" fmla="*/ 0 h 2139211"/>
              <a:gd name="connsiteX2" fmla="*/ 2138080 w 2138079"/>
              <a:gd name="connsiteY2" fmla="*/ 2139211 h 2139211"/>
              <a:gd name="connsiteX3" fmla="*/ 0 w 2138079"/>
              <a:gd name="connsiteY3" fmla="*/ 2139211 h 2139211"/>
              <a:gd name="connsiteX4" fmla="*/ 0 w 2138079"/>
              <a:gd name="connsiteY4" fmla="*/ 0 h 2139211"/>
              <a:gd name="connsiteX5" fmla="*/ 0 w 2138079"/>
              <a:gd name="connsiteY5" fmla="*/ 0 h 21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1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8385EEF-69A0-1942-5133-AB608ADF8E8C}"/>
              </a:ext>
            </a:extLst>
          </p:cNvPr>
          <p:cNvSpPr/>
          <p:nvPr/>
        </p:nvSpPr>
        <p:spPr>
          <a:xfrm>
            <a:off x="0" y="21338284"/>
            <a:ext cx="2138079" cy="2145244"/>
          </a:xfrm>
          <a:custGeom>
            <a:avLst/>
            <a:gdLst>
              <a:gd name="connsiteX0" fmla="*/ 0 w 2138079"/>
              <a:gd name="connsiteY0" fmla="*/ 0 h 2145244"/>
              <a:gd name="connsiteX1" fmla="*/ 2138080 w 2138079"/>
              <a:gd name="connsiteY1" fmla="*/ 0 h 2145244"/>
              <a:gd name="connsiteX2" fmla="*/ 2138080 w 2138079"/>
              <a:gd name="connsiteY2" fmla="*/ 2145245 h 2145244"/>
              <a:gd name="connsiteX3" fmla="*/ 0 w 2138079"/>
              <a:gd name="connsiteY3" fmla="*/ 2145245 h 2145244"/>
              <a:gd name="connsiteX4" fmla="*/ 0 w 2138079"/>
              <a:gd name="connsiteY4" fmla="*/ 0 h 2145244"/>
              <a:gd name="connsiteX5" fmla="*/ 0 w 2138079"/>
              <a:gd name="connsiteY5" fmla="*/ 0 h 21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45244">
                <a:moveTo>
                  <a:pt x="0" y="0"/>
                </a:moveTo>
                <a:lnTo>
                  <a:pt x="2138080" y="0"/>
                </a:lnTo>
                <a:lnTo>
                  <a:pt x="2138080" y="2145245"/>
                </a:lnTo>
                <a:lnTo>
                  <a:pt x="0" y="21452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A70FAFC-E3E2-0C2B-4C79-E69024A931FE}"/>
              </a:ext>
            </a:extLst>
          </p:cNvPr>
          <p:cNvSpPr/>
          <p:nvPr/>
        </p:nvSpPr>
        <p:spPr>
          <a:xfrm>
            <a:off x="4276159" y="14914616"/>
            <a:ext cx="2138079" cy="2145245"/>
          </a:xfrm>
          <a:custGeom>
            <a:avLst/>
            <a:gdLst>
              <a:gd name="connsiteX0" fmla="*/ 0 w 2138079"/>
              <a:gd name="connsiteY0" fmla="*/ 0 h 2145245"/>
              <a:gd name="connsiteX1" fmla="*/ 2138080 w 2138079"/>
              <a:gd name="connsiteY1" fmla="*/ 0 h 2145245"/>
              <a:gd name="connsiteX2" fmla="*/ 2138080 w 2138079"/>
              <a:gd name="connsiteY2" fmla="*/ 2145245 h 2145245"/>
              <a:gd name="connsiteX3" fmla="*/ 0 w 2138079"/>
              <a:gd name="connsiteY3" fmla="*/ 2145245 h 2145245"/>
              <a:gd name="connsiteX4" fmla="*/ 0 w 2138079"/>
              <a:gd name="connsiteY4" fmla="*/ 0 h 2145245"/>
              <a:gd name="connsiteX5" fmla="*/ 0 w 2138079"/>
              <a:gd name="connsiteY5" fmla="*/ 0 h 21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45245">
                <a:moveTo>
                  <a:pt x="0" y="0"/>
                </a:moveTo>
                <a:lnTo>
                  <a:pt x="2138080" y="0"/>
                </a:lnTo>
                <a:lnTo>
                  <a:pt x="2138080" y="2145245"/>
                </a:lnTo>
                <a:lnTo>
                  <a:pt x="0" y="21452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3508FD8-E04C-E082-703B-021C28448CB2}"/>
              </a:ext>
            </a:extLst>
          </p:cNvPr>
          <p:cNvSpPr/>
          <p:nvPr/>
        </p:nvSpPr>
        <p:spPr>
          <a:xfrm>
            <a:off x="4276159" y="19199073"/>
            <a:ext cx="2138079" cy="2139211"/>
          </a:xfrm>
          <a:custGeom>
            <a:avLst/>
            <a:gdLst>
              <a:gd name="connsiteX0" fmla="*/ 0 w 2138079"/>
              <a:gd name="connsiteY0" fmla="*/ 0 h 2139211"/>
              <a:gd name="connsiteX1" fmla="*/ 2138080 w 2138079"/>
              <a:gd name="connsiteY1" fmla="*/ 0 h 2139211"/>
              <a:gd name="connsiteX2" fmla="*/ 2138080 w 2138079"/>
              <a:gd name="connsiteY2" fmla="*/ 2139211 h 2139211"/>
              <a:gd name="connsiteX3" fmla="*/ 0 w 2138079"/>
              <a:gd name="connsiteY3" fmla="*/ 2139211 h 2139211"/>
              <a:gd name="connsiteX4" fmla="*/ 0 w 2138079"/>
              <a:gd name="connsiteY4" fmla="*/ 0 h 2139211"/>
              <a:gd name="connsiteX5" fmla="*/ 0 w 2138079"/>
              <a:gd name="connsiteY5" fmla="*/ 0 h 21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1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DD5AC35-C8C6-8771-44F2-994E51B262D4}"/>
              </a:ext>
            </a:extLst>
          </p:cNvPr>
          <p:cNvSpPr/>
          <p:nvPr/>
        </p:nvSpPr>
        <p:spPr>
          <a:xfrm>
            <a:off x="4276159" y="21338284"/>
            <a:ext cx="2138079" cy="2145244"/>
          </a:xfrm>
          <a:custGeom>
            <a:avLst/>
            <a:gdLst>
              <a:gd name="connsiteX0" fmla="*/ 0 w 2138079"/>
              <a:gd name="connsiteY0" fmla="*/ 0 h 2145244"/>
              <a:gd name="connsiteX1" fmla="*/ 2138080 w 2138079"/>
              <a:gd name="connsiteY1" fmla="*/ 0 h 2145244"/>
              <a:gd name="connsiteX2" fmla="*/ 2138080 w 2138079"/>
              <a:gd name="connsiteY2" fmla="*/ 2145245 h 2145244"/>
              <a:gd name="connsiteX3" fmla="*/ 0 w 2138079"/>
              <a:gd name="connsiteY3" fmla="*/ 2145245 h 2145244"/>
              <a:gd name="connsiteX4" fmla="*/ 0 w 2138079"/>
              <a:gd name="connsiteY4" fmla="*/ 0 h 2145244"/>
              <a:gd name="connsiteX5" fmla="*/ 0 w 2138079"/>
              <a:gd name="connsiteY5" fmla="*/ 0 h 21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45244">
                <a:moveTo>
                  <a:pt x="0" y="0"/>
                </a:moveTo>
                <a:lnTo>
                  <a:pt x="2138080" y="0"/>
                </a:lnTo>
                <a:lnTo>
                  <a:pt x="2138080" y="2145245"/>
                </a:lnTo>
                <a:lnTo>
                  <a:pt x="0" y="21452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5BC8601-B721-9BF7-8AB8-CEB599053730}"/>
              </a:ext>
            </a:extLst>
          </p:cNvPr>
          <p:cNvSpPr/>
          <p:nvPr/>
        </p:nvSpPr>
        <p:spPr>
          <a:xfrm>
            <a:off x="6414238" y="12775406"/>
            <a:ext cx="2138174" cy="2139210"/>
          </a:xfrm>
          <a:custGeom>
            <a:avLst/>
            <a:gdLst>
              <a:gd name="connsiteX0" fmla="*/ 0 w 2138174"/>
              <a:gd name="connsiteY0" fmla="*/ 0 h 2139210"/>
              <a:gd name="connsiteX1" fmla="*/ 2138174 w 2138174"/>
              <a:gd name="connsiteY1" fmla="*/ 0 h 2139210"/>
              <a:gd name="connsiteX2" fmla="*/ 2138174 w 2138174"/>
              <a:gd name="connsiteY2" fmla="*/ 2139211 h 2139210"/>
              <a:gd name="connsiteX3" fmla="*/ 0 w 2138174"/>
              <a:gd name="connsiteY3" fmla="*/ 2139211 h 2139210"/>
              <a:gd name="connsiteX4" fmla="*/ 0 w 2138174"/>
              <a:gd name="connsiteY4" fmla="*/ 0 h 2139210"/>
              <a:gd name="connsiteX5" fmla="*/ 0 w 2138174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174" h="2139210">
                <a:moveTo>
                  <a:pt x="0" y="0"/>
                </a:moveTo>
                <a:lnTo>
                  <a:pt x="2138174" y="0"/>
                </a:lnTo>
                <a:lnTo>
                  <a:pt x="2138174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4274DB8-C9A8-7B85-3B00-51A303BF4702}"/>
              </a:ext>
            </a:extLst>
          </p:cNvPr>
          <p:cNvSpPr/>
          <p:nvPr/>
        </p:nvSpPr>
        <p:spPr>
          <a:xfrm>
            <a:off x="6414238" y="17059862"/>
            <a:ext cx="2138174" cy="2139210"/>
          </a:xfrm>
          <a:custGeom>
            <a:avLst/>
            <a:gdLst>
              <a:gd name="connsiteX0" fmla="*/ 0 w 2138174"/>
              <a:gd name="connsiteY0" fmla="*/ 0 h 2139210"/>
              <a:gd name="connsiteX1" fmla="*/ 2138174 w 2138174"/>
              <a:gd name="connsiteY1" fmla="*/ 0 h 2139210"/>
              <a:gd name="connsiteX2" fmla="*/ 2138174 w 2138174"/>
              <a:gd name="connsiteY2" fmla="*/ 2139211 h 2139210"/>
              <a:gd name="connsiteX3" fmla="*/ 0 w 2138174"/>
              <a:gd name="connsiteY3" fmla="*/ 2139211 h 2139210"/>
              <a:gd name="connsiteX4" fmla="*/ 0 w 2138174"/>
              <a:gd name="connsiteY4" fmla="*/ 0 h 2139210"/>
              <a:gd name="connsiteX5" fmla="*/ 0 w 2138174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174" h="2139210">
                <a:moveTo>
                  <a:pt x="0" y="0"/>
                </a:moveTo>
                <a:lnTo>
                  <a:pt x="2138174" y="0"/>
                </a:lnTo>
                <a:lnTo>
                  <a:pt x="2138174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86180D-D37F-F724-0940-8B264810EB99}"/>
              </a:ext>
            </a:extLst>
          </p:cNvPr>
          <p:cNvSpPr/>
          <p:nvPr/>
        </p:nvSpPr>
        <p:spPr>
          <a:xfrm>
            <a:off x="10690492" y="14914616"/>
            <a:ext cx="2138079" cy="2145245"/>
          </a:xfrm>
          <a:custGeom>
            <a:avLst/>
            <a:gdLst>
              <a:gd name="connsiteX0" fmla="*/ 0 w 2138079"/>
              <a:gd name="connsiteY0" fmla="*/ 0 h 2145245"/>
              <a:gd name="connsiteX1" fmla="*/ 2138080 w 2138079"/>
              <a:gd name="connsiteY1" fmla="*/ 0 h 2145245"/>
              <a:gd name="connsiteX2" fmla="*/ 2138080 w 2138079"/>
              <a:gd name="connsiteY2" fmla="*/ 2145245 h 2145245"/>
              <a:gd name="connsiteX3" fmla="*/ 0 w 2138079"/>
              <a:gd name="connsiteY3" fmla="*/ 2145245 h 2145245"/>
              <a:gd name="connsiteX4" fmla="*/ 0 w 2138079"/>
              <a:gd name="connsiteY4" fmla="*/ 0 h 2145245"/>
              <a:gd name="connsiteX5" fmla="*/ 0 w 2138079"/>
              <a:gd name="connsiteY5" fmla="*/ 0 h 21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45245">
                <a:moveTo>
                  <a:pt x="0" y="0"/>
                </a:moveTo>
                <a:lnTo>
                  <a:pt x="2138080" y="0"/>
                </a:lnTo>
                <a:lnTo>
                  <a:pt x="2138080" y="2145245"/>
                </a:lnTo>
                <a:lnTo>
                  <a:pt x="0" y="21452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B8610C1-0ABA-196D-FF83-BA6BAC605F17}"/>
              </a:ext>
            </a:extLst>
          </p:cNvPr>
          <p:cNvSpPr/>
          <p:nvPr/>
        </p:nvSpPr>
        <p:spPr>
          <a:xfrm>
            <a:off x="10690492" y="19199073"/>
            <a:ext cx="2138079" cy="2139211"/>
          </a:xfrm>
          <a:custGeom>
            <a:avLst/>
            <a:gdLst>
              <a:gd name="connsiteX0" fmla="*/ 0 w 2138079"/>
              <a:gd name="connsiteY0" fmla="*/ 0 h 2139211"/>
              <a:gd name="connsiteX1" fmla="*/ 2138080 w 2138079"/>
              <a:gd name="connsiteY1" fmla="*/ 0 h 2139211"/>
              <a:gd name="connsiteX2" fmla="*/ 2138080 w 2138079"/>
              <a:gd name="connsiteY2" fmla="*/ 2139211 h 2139211"/>
              <a:gd name="connsiteX3" fmla="*/ 0 w 2138079"/>
              <a:gd name="connsiteY3" fmla="*/ 2139211 h 2139211"/>
              <a:gd name="connsiteX4" fmla="*/ 0 w 2138079"/>
              <a:gd name="connsiteY4" fmla="*/ 0 h 2139211"/>
              <a:gd name="connsiteX5" fmla="*/ 0 w 2138079"/>
              <a:gd name="connsiteY5" fmla="*/ 0 h 21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1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81A9E46-B284-D29F-0D7C-B64669899CD3}"/>
              </a:ext>
            </a:extLst>
          </p:cNvPr>
          <p:cNvSpPr/>
          <p:nvPr/>
        </p:nvSpPr>
        <p:spPr>
          <a:xfrm>
            <a:off x="12828572" y="12775406"/>
            <a:ext cx="2138079" cy="2139210"/>
          </a:xfrm>
          <a:custGeom>
            <a:avLst/>
            <a:gdLst>
              <a:gd name="connsiteX0" fmla="*/ 0 w 2138079"/>
              <a:gd name="connsiteY0" fmla="*/ 0 h 2139210"/>
              <a:gd name="connsiteX1" fmla="*/ 2138080 w 2138079"/>
              <a:gd name="connsiteY1" fmla="*/ 0 h 2139210"/>
              <a:gd name="connsiteX2" fmla="*/ 2138080 w 2138079"/>
              <a:gd name="connsiteY2" fmla="*/ 2139211 h 2139210"/>
              <a:gd name="connsiteX3" fmla="*/ 0 w 2138079"/>
              <a:gd name="connsiteY3" fmla="*/ 2139211 h 2139210"/>
              <a:gd name="connsiteX4" fmla="*/ 0 w 2138079"/>
              <a:gd name="connsiteY4" fmla="*/ 0 h 2139210"/>
              <a:gd name="connsiteX5" fmla="*/ 0 w 2138079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0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B15235D-0C6F-9F08-674A-CEEA46976DB0}"/>
              </a:ext>
            </a:extLst>
          </p:cNvPr>
          <p:cNvSpPr/>
          <p:nvPr/>
        </p:nvSpPr>
        <p:spPr>
          <a:xfrm>
            <a:off x="12828572" y="17059862"/>
            <a:ext cx="2138079" cy="2139210"/>
          </a:xfrm>
          <a:custGeom>
            <a:avLst/>
            <a:gdLst>
              <a:gd name="connsiteX0" fmla="*/ 0 w 2138079"/>
              <a:gd name="connsiteY0" fmla="*/ 0 h 2139210"/>
              <a:gd name="connsiteX1" fmla="*/ 2138080 w 2138079"/>
              <a:gd name="connsiteY1" fmla="*/ 0 h 2139210"/>
              <a:gd name="connsiteX2" fmla="*/ 2138080 w 2138079"/>
              <a:gd name="connsiteY2" fmla="*/ 2139211 h 2139210"/>
              <a:gd name="connsiteX3" fmla="*/ 0 w 2138079"/>
              <a:gd name="connsiteY3" fmla="*/ 2139211 h 2139210"/>
              <a:gd name="connsiteX4" fmla="*/ 0 w 2138079"/>
              <a:gd name="connsiteY4" fmla="*/ 0 h 2139210"/>
              <a:gd name="connsiteX5" fmla="*/ 0 w 2138079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0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99668BB-BF5B-E4BA-9AC6-0AF8CC76A546}"/>
              </a:ext>
            </a:extLst>
          </p:cNvPr>
          <p:cNvSpPr/>
          <p:nvPr/>
        </p:nvSpPr>
        <p:spPr>
          <a:xfrm>
            <a:off x="17104731" y="14914616"/>
            <a:ext cx="2138173" cy="2145245"/>
          </a:xfrm>
          <a:custGeom>
            <a:avLst/>
            <a:gdLst>
              <a:gd name="connsiteX0" fmla="*/ 0 w 2138173"/>
              <a:gd name="connsiteY0" fmla="*/ 0 h 2145245"/>
              <a:gd name="connsiteX1" fmla="*/ 2138173 w 2138173"/>
              <a:gd name="connsiteY1" fmla="*/ 0 h 2145245"/>
              <a:gd name="connsiteX2" fmla="*/ 2138173 w 2138173"/>
              <a:gd name="connsiteY2" fmla="*/ 2145245 h 2145245"/>
              <a:gd name="connsiteX3" fmla="*/ 0 w 2138173"/>
              <a:gd name="connsiteY3" fmla="*/ 2145245 h 2145245"/>
              <a:gd name="connsiteX4" fmla="*/ 0 w 2138173"/>
              <a:gd name="connsiteY4" fmla="*/ 0 h 2145245"/>
              <a:gd name="connsiteX5" fmla="*/ 0 w 2138173"/>
              <a:gd name="connsiteY5" fmla="*/ 0 h 21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173" h="2145245">
                <a:moveTo>
                  <a:pt x="0" y="0"/>
                </a:moveTo>
                <a:lnTo>
                  <a:pt x="2138173" y="0"/>
                </a:lnTo>
                <a:lnTo>
                  <a:pt x="2138173" y="2145245"/>
                </a:lnTo>
                <a:lnTo>
                  <a:pt x="0" y="21452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1B3206-833A-71EF-7866-FFB4457C891C}"/>
              </a:ext>
            </a:extLst>
          </p:cNvPr>
          <p:cNvSpPr/>
          <p:nvPr/>
        </p:nvSpPr>
        <p:spPr>
          <a:xfrm>
            <a:off x="19242904" y="12775406"/>
            <a:ext cx="2138079" cy="2139210"/>
          </a:xfrm>
          <a:custGeom>
            <a:avLst/>
            <a:gdLst>
              <a:gd name="connsiteX0" fmla="*/ 0 w 2138079"/>
              <a:gd name="connsiteY0" fmla="*/ 0 h 2139210"/>
              <a:gd name="connsiteX1" fmla="*/ 2138080 w 2138079"/>
              <a:gd name="connsiteY1" fmla="*/ 0 h 2139210"/>
              <a:gd name="connsiteX2" fmla="*/ 2138080 w 2138079"/>
              <a:gd name="connsiteY2" fmla="*/ 2139211 h 2139210"/>
              <a:gd name="connsiteX3" fmla="*/ 0 w 2138079"/>
              <a:gd name="connsiteY3" fmla="*/ 2139211 h 2139210"/>
              <a:gd name="connsiteX4" fmla="*/ 0 w 2138079"/>
              <a:gd name="connsiteY4" fmla="*/ 0 h 2139210"/>
              <a:gd name="connsiteX5" fmla="*/ 0 w 2138079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0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6553BF-09C2-AD87-B15D-50883CFDAC42}"/>
              </a:ext>
            </a:extLst>
          </p:cNvPr>
          <p:cNvSpPr/>
          <p:nvPr/>
        </p:nvSpPr>
        <p:spPr>
          <a:xfrm>
            <a:off x="19242904" y="17059862"/>
            <a:ext cx="2138079" cy="2139210"/>
          </a:xfrm>
          <a:custGeom>
            <a:avLst/>
            <a:gdLst>
              <a:gd name="connsiteX0" fmla="*/ 0 w 2138079"/>
              <a:gd name="connsiteY0" fmla="*/ 0 h 2139210"/>
              <a:gd name="connsiteX1" fmla="*/ 2138080 w 2138079"/>
              <a:gd name="connsiteY1" fmla="*/ 0 h 2139210"/>
              <a:gd name="connsiteX2" fmla="*/ 2138080 w 2138079"/>
              <a:gd name="connsiteY2" fmla="*/ 2139211 h 2139210"/>
              <a:gd name="connsiteX3" fmla="*/ 0 w 2138079"/>
              <a:gd name="connsiteY3" fmla="*/ 2139211 h 2139210"/>
              <a:gd name="connsiteX4" fmla="*/ 0 w 2138079"/>
              <a:gd name="connsiteY4" fmla="*/ 0 h 2139210"/>
              <a:gd name="connsiteX5" fmla="*/ 0 w 2138079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0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49584BD-9A6A-6C5B-6318-43B4C367E58C}"/>
              </a:ext>
            </a:extLst>
          </p:cNvPr>
          <p:cNvSpPr/>
          <p:nvPr/>
        </p:nvSpPr>
        <p:spPr>
          <a:xfrm>
            <a:off x="0" y="23483529"/>
            <a:ext cx="2138079" cy="2139211"/>
          </a:xfrm>
          <a:custGeom>
            <a:avLst/>
            <a:gdLst>
              <a:gd name="connsiteX0" fmla="*/ 0 w 2138079"/>
              <a:gd name="connsiteY0" fmla="*/ 0 h 2139211"/>
              <a:gd name="connsiteX1" fmla="*/ 2138080 w 2138079"/>
              <a:gd name="connsiteY1" fmla="*/ 0 h 2139211"/>
              <a:gd name="connsiteX2" fmla="*/ 2138080 w 2138079"/>
              <a:gd name="connsiteY2" fmla="*/ 2139211 h 2139211"/>
              <a:gd name="connsiteX3" fmla="*/ 0 w 2138079"/>
              <a:gd name="connsiteY3" fmla="*/ 2139211 h 2139211"/>
              <a:gd name="connsiteX4" fmla="*/ 0 w 2138079"/>
              <a:gd name="connsiteY4" fmla="*/ 0 h 2139211"/>
              <a:gd name="connsiteX5" fmla="*/ 0 w 2138079"/>
              <a:gd name="connsiteY5" fmla="*/ 0 h 21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1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A3CAA38-33EC-4604-C5FB-8EBEE722165E}"/>
              </a:ext>
            </a:extLst>
          </p:cNvPr>
          <p:cNvSpPr/>
          <p:nvPr/>
        </p:nvSpPr>
        <p:spPr>
          <a:xfrm>
            <a:off x="0" y="12775406"/>
            <a:ext cx="2138079" cy="2139210"/>
          </a:xfrm>
          <a:custGeom>
            <a:avLst/>
            <a:gdLst>
              <a:gd name="connsiteX0" fmla="*/ 0 w 2138079"/>
              <a:gd name="connsiteY0" fmla="*/ 0 h 2139210"/>
              <a:gd name="connsiteX1" fmla="*/ 2138080 w 2138079"/>
              <a:gd name="connsiteY1" fmla="*/ 0 h 2139210"/>
              <a:gd name="connsiteX2" fmla="*/ 2138080 w 2138079"/>
              <a:gd name="connsiteY2" fmla="*/ 2139211 h 2139210"/>
              <a:gd name="connsiteX3" fmla="*/ 0 w 2138079"/>
              <a:gd name="connsiteY3" fmla="*/ 2139211 h 2139210"/>
              <a:gd name="connsiteX4" fmla="*/ 0 w 2138079"/>
              <a:gd name="connsiteY4" fmla="*/ 0 h 2139210"/>
              <a:gd name="connsiteX5" fmla="*/ 0 w 2138079"/>
              <a:gd name="connsiteY5" fmla="*/ 0 h 213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079" h="2139210">
                <a:moveTo>
                  <a:pt x="0" y="0"/>
                </a:moveTo>
                <a:lnTo>
                  <a:pt x="2138080" y="0"/>
                </a:lnTo>
                <a:lnTo>
                  <a:pt x="2138080" y="2139211"/>
                </a:lnTo>
                <a:lnTo>
                  <a:pt x="0" y="21392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44" name="Flowchart: Off-page Connector 43"/>
          <p:cNvSpPr/>
          <p:nvPr userDrawn="1"/>
        </p:nvSpPr>
        <p:spPr>
          <a:xfrm flipV="1">
            <a:off x="-204788" y="2486316"/>
            <a:ext cx="21793199" cy="1526089"/>
          </a:xfrm>
          <a:prstGeom prst="flowChartOffpageConnector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114520-1C5C-3A98-AB3C-211FC8E841B6}"/>
              </a:ext>
            </a:extLst>
          </p:cNvPr>
          <p:cNvGrpSpPr/>
          <p:nvPr userDrawn="1"/>
        </p:nvGrpSpPr>
        <p:grpSpPr>
          <a:xfrm>
            <a:off x="0" y="2448354"/>
            <a:ext cx="5205412" cy="3127810"/>
            <a:chOff x="-1" y="2371903"/>
            <a:chExt cx="21380983" cy="12847334"/>
          </a:xfrm>
          <a:solidFill>
            <a:srgbClr val="333366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A1E5744-2FE0-CF5A-7A1F-7FBCC4035F32}"/>
                </a:ext>
              </a:extLst>
            </p:cNvPr>
            <p:cNvSpPr/>
            <p:nvPr userDrawn="1"/>
          </p:nvSpPr>
          <p:spPr>
            <a:xfrm>
              <a:off x="-1" y="6656359"/>
              <a:ext cx="2138079" cy="2139210"/>
            </a:xfrm>
            <a:custGeom>
              <a:avLst/>
              <a:gdLst>
                <a:gd name="connsiteX0" fmla="*/ 0 w 2138079"/>
                <a:gd name="connsiteY0" fmla="*/ 0 h 2139210"/>
                <a:gd name="connsiteX1" fmla="*/ 2138080 w 2138079"/>
                <a:gd name="connsiteY1" fmla="*/ 0 h 2139210"/>
                <a:gd name="connsiteX2" fmla="*/ 2138080 w 2138079"/>
                <a:gd name="connsiteY2" fmla="*/ 2139211 h 2139210"/>
                <a:gd name="connsiteX3" fmla="*/ 0 w 2138079"/>
                <a:gd name="connsiteY3" fmla="*/ 2139211 h 2139210"/>
                <a:gd name="connsiteX4" fmla="*/ 0 w 2138079"/>
                <a:gd name="connsiteY4" fmla="*/ 0 h 2139210"/>
                <a:gd name="connsiteX5" fmla="*/ 0 w 2138079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0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D2EA2D-189C-1E8B-2D5A-BEF8B0FD5956}"/>
                </a:ext>
              </a:extLst>
            </p:cNvPr>
            <p:cNvSpPr/>
            <p:nvPr userDrawn="1"/>
          </p:nvSpPr>
          <p:spPr>
            <a:xfrm>
              <a:off x="-1" y="8795570"/>
              <a:ext cx="2138079" cy="2139211"/>
            </a:xfrm>
            <a:custGeom>
              <a:avLst/>
              <a:gdLst>
                <a:gd name="connsiteX0" fmla="*/ 0 w 2138079"/>
                <a:gd name="connsiteY0" fmla="*/ 0 h 2139211"/>
                <a:gd name="connsiteX1" fmla="*/ 2138080 w 2138079"/>
                <a:gd name="connsiteY1" fmla="*/ 0 h 2139211"/>
                <a:gd name="connsiteX2" fmla="*/ 2138080 w 2138079"/>
                <a:gd name="connsiteY2" fmla="*/ 2139211 h 2139211"/>
                <a:gd name="connsiteX3" fmla="*/ 0 w 2138079"/>
                <a:gd name="connsiteY3" fmla="*/ 2139211 h 2139211"/>
                <a:gd name="connsiteX4" fmla="*/ 0 w 2138079"/>
                <a:gd name="connsiteY4" fmla="*/ 0 h 2139211"/>
                <a:gd name="connsiteX5" fmla="*/ 0 w 2138079"/>
                <a:gd name="connsiteY5" fmla="*/ 0 h 21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1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28BE517-9F03-441C-6FFC-D5A400129670}"/>
                </a:ext>
              </a:extLst>
            </p:cNvPr>
            <p:cNvSpPr/>
            <p:nvPr userDrawn="1"/>
          </p:nvSpPr>
          <p:spPr>
            <a:xfrm>
              <a:off x="-1" y="10934781"/>
              <a:ext cx="2138079" cy="2145244"/>
            </a:xfrm>
            <a:custGeom>
              <a:avLst/>
              <a:gdLst>
                <a:gd name="connsiteX0" fmla="*/ 0 w 2138079"/>
                <a:gd name="connsiteY0" fmla="*/ 0 h 2145244"/>
                <a:gd name="connsiteX1" fmla="*/ 2138080 w 2138079"/>
                <a:gd name="connsiteY1" fmla="*/ 0 h 2145244"/>
                <a:gd name="connsiteX2" fmla="*/ 2138080 w 2138079"/>
                <a:gd name="connsiteY2" fmla="*/ 2145245 h 2145244"/>
                <a:gd name="connsiteX3" fmla="*/ 0 w 2138079"/>
                <a:gd name="connsiteY3" fmla="*/ 2145245 h 2145244"/>
                <a:gd name="connsiteX4" fmla="*/ 0 w 2138079"/>
                <a:gd name="connsiteY4" fmla="*/ 0 h 2145244"/>
                <a:gd name="connsiteX5" fmla="*/ 0 w 2138079"/>
                <a:gd name="connsiteY5" fmla="*/ 0 h 21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45244">
                  <a:moveTo>
                    <a:pt x="0" y="0"/>
                  </a:moveTo>
                  <a:lnTo>
                    <a:pt x="2138080" y="0"/>
                  </a:lnTo>
                  <a:lnTo>
                    <a:pt x="2138080" y="2145245"/>
                  </a:lnTo>
                  <a:lnTo>
                    <a:pt x="0" y="21452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AC6649C-51A9-C8E0-EDD8-04ED8AD5455C}"/>
                </a:ext>
              </a:extLst>
            </p:cNvPr>
            <p:cNvSpPr/>
            <p:nvPr userDrawn="1"/>
          </p:nvSpPr>
          <p:spPr>
            <a:xfrm>
              <a:off x="4276158" y="4511113"/>
              <a:ext cx="2138079" cy="2145245"/>
            </a:xfrm>
            <a:custGeom>
              <a:avLst/>
              <a:gdLst>
                <a:gd name="connsiteX0" fmla="*/ 0 w 2138079"/>
                <a:gd name="connsiteY0" fmla="*/ 0 h 2145245"/>
                <a:gd name="connsiteX1" fmla="*/ 2138080 w 2138079"/>
                <a:gd name="connsiteY1" fmla="*/ 0 h 2145245"/>
                <a:gd name="connsiteX2" fmla="*/ 2138080 w 2138079"/>
                <a:gd name="connsiteY2" fmla="*/ 2145245 h 2145245"/>
                <a:gd name="connsiteX3" fmla="*/ 0 w 2138079"/>
                <a:gd name="connsiteY3" fmla="*/ 2145245 h 2145245"/>
                <a:gd name="connsiteX4" fmla="*/ 0 w 2138079"/>
                <a:gd name="connsiteY4" fmla="*/ 0 h 2145245"/>
                <a:gd name="connsiteX5" fmla="*/ 0 w 2138079"/>
                <a:gd name="connsiteY5" fmla="*/ 0 h 214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45245">
                  <a:moveTo>
                    <a:pt x="0" y="0"/>
                  </a:moveTo>
                  <a:lnTo>
                    <a:pt x="2138080" y="0"/>
                  </a:lnTo>
                  <a:lnTo>
                    <a:pt x="2138080" y="2145245"/>
                  </a:lnTo>
                  <a:lnTo>
                    <a:pt x="0" y="21452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7C86CC-DBB1-A0B2-4AEB-8130785C60D6}"/>
                </a:ext>
              </a:extLst>
            </p:cNvPr>
            <p:cNvSpPr/>
            <p:nvPr userDrawn="1"/>
          </p:nvSpPr>
          <p:spPr>
            <a:xfrm>
              <a:off x="4276158" y="8795570"/>
              <a:ext cx="2138079" cy="2139211"/>
            </a:xfrm>
            <a:custGeom>
              <a:avLst/>
              <a:gdLst>
                <a:gd name="connsiteX0" fmla="*/ 0 w 2138079"/>
                <a:gd name="connsiteY0" fmla="*/ 0 h 2139211"/>
                <a:gd name="connsiteX1" fmla="*/ 2138080 w 2138079"/>
                <a:gd name="connsiteY1" fmla="*/ 0 h 2139211"/>
                <a:gd name="connsiteX2" fmla="*/ 2138080 w 2138079"/>
                <a:gd name="connsiteY2" fmla="*/ 2139211 h 2139211"/>
                <a:gd name="connsiteX3" fmla="*/ 0 w 2138079"/>
                <a:gd name="connsiteY3" fmla="*/ 2139211 h 2139211"/>
                <a:gd name="connsiteX4" fmla="*/ 0 w 2138079"/>
                <a:gd name="connsiteY4" fmla="*/ 0 h 2139211"/>
                <a:gd name="connsiteX5" fmla="*/ 0 w 2138079"/>
                <a:gd name="connsiteY5" fmla="*/ 0 h 21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1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6C8D232-6F3B-3689-B36F-2CC17D225B55}"/>
                </a:ext>
              </a:extLst>
            </p:cNvPr>
            <p:cNvSpPr/>
            <p:nvPr userDrawn="1"/>
          </p:nvSpPr>
          <p:spPr>
            <a:xfrm>
              <a:off x="4276158" y="10934781"/>
              <a:ext cx="2138079" cy="2145244"/>
            </a:xfrm>
            <a:custGeom>
              <a:avLst/>
              <a:gdLst>
                <a:gd name="connsiteX0" fmla="*/ 0 w 2138079"/>
                <a:gd name="connsiteY0" fmla="*/ 0 h 2145244"/>
                <a:gd name="connsiteX1" fmla="*/ 2138080 w 2138079"/>
                <a:gd name="connsiteY1" fmla="*/ 0 h 2145244"/>
                <a:gd name="connsiteX2" fmla="*/ 2138080 w 2138079"/>
                <a:gd name="connsiteY2" fmla="*/ 2145245 h 2145244"/>
                <a:gd name="connsiteX3" fmla="*/ 0 w 2138079"/>
                <a:gd name="connsiteY3" fmla="*/ 2145245 h 2145244"/>
                <a:gd name="connsiteX4" fmla="*/ 0 w 2138079"/>
                <a:gd name="connsiteY4" fmla="*/ 0 h 2145244"/>
                <a:gd name="connsiteX5" fmla="*/ 0 w 2138079"/>
                <a:gd name="connsiteY5" fmla="*/ 0 h 21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45244">
                  <a:moveTo>
                    <a:pt x="0" y="0"/>
                  </a:moveTo>
                  <a:lnTo>
                    <a:pt x="2138080" y="0"/>
                  </a:lnTo>
                  <a:lnTo>
                    <a:pt x="2138080" y="2145245"/>
                  </a:lnTo>
                  <a:lnTo>
                    <a:pt x="0" y="21452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00BE06-CB74-BFE3-8A21-7ADC60149EC1}"/>
                </a:ext>
              </a:extLst>
            </p:cNvPr>
            <p:cNvSpPr/>
            <p:nvPr userDrawn="1"/>
          </p:nvSpPr>
          <p:spPr>
            <a:xfrm>
              <a:off x="6414237" y="2371903"/>
              <a:ext cx="2138174" cy="2139210"/>
            </a:xfrm>
            <a:custGeom>
              <a:avLst/>
              <a:gdLst>
                <a:gd name="connsiteX0" fmla="*/ 0 w 2138174"/>
                <a:gd name="connsiteY0" fmla="*/ 0 h 2139210"/>
                <a:gd name="connsiteX1" fmla="*/ 2138174 w 2138174"/>
                <a:gd name="connsiteY1" fmla="*/ 0 h 2139210"/>
                <a:gd name="connsiteX2" fmla="*/ 2138174 w 2138174"/>
                <a:gd name="connsiteY2" fmla="*/ 2139211 h 2139210"/>
                <a:gd name="connsiteX3" fmla="*/ 0 w 2138174"/>
                <a:gd name="connsiteY3" fmla="*/ 2139211 h 2139210"/>
                <a:gd name="connsiteX4" fmla="*/ 0 w 2138174"/>
                <a:gd name="connsiteY4" fmla="*/ 0 h 2139210"/>
                <a:gd name="connsiteX5" fmla="*/ 0 w 2138174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174" h="2139210">
                  <a:moveTo>
                    <a:pt x="0" y="0"/>
                  </a:moveTo>
                  <a:lnTo>
                    <a:pt x="2138174" y="0"/>
                  </a:lnTo>
                  <a:lnTo>
                    <a:pt x="2138174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66C200-8B3D-854A-F6EE-12B507EC7780}"/>
                </a:ext>
              </a:extLst>
            </p:cNvPr>
            <p:cNvSpPr/>
            <p:nvPr userDrawn="1"/>
          </p:nvSpPr>
          <p:spPr>
            <a:xfrm>
              <a:off x="6414237" y="6656359"/>
              <a:ext cx="2138174" cy="2139210"/>
            </a:xfrm>
            <a:custGeom>
              <a:avLst/>
              <a:gdLst>
                <a:gd name="connsiteX0" fmla="*/ 0 w 2138174"/>
                <a:gd name="connsiteY0" fmla="*/ 0 h 2139210"/>
                <a:gd name="connsiteX1" fmla="*/ 2138174 w 2138174"/>
                <a:gd name="connsiteY1" fmla="*/ 0 h 2139210"/>
                <a:gd name="connsiteX2" fmla="*/ 2138174 w 2138174"/>
                <a:gd name="connsiteY2" fmla="*/ 2139211 h 2139210"/>
                <a:gd name="connsiteX3" fmla="*/ 0 w 2138174"/>
                <a:gd name="connsiteY3" fmla="*/ 2139211 h 2139210"/>
                <a:gd name="connsiteX4" fmla="*/ 0 w 2138174"/>
                <a:gd name="connsiteY4" fmla="*/ 0 h 2139210"/>
                <a:gd name="connsiteX5" fmla="*/ 0 w 2138174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174" h="2139210">
                  <a:moveTo>
                    <a:pt x="0" y="0"/>
                  </a:moveTo>
                  <a:lnTo>
                    <a:pt x="2138174" y="0"/>
                  </a:lnTo>
                  <a:lnTo>
                    <a:pt x="2138174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43A8063-916A-B78F-24A3-6BB302E0C551}"/>
                </a:ext>
              </a:extLst>
            </p:cNvPr>
            <p:cNvSpPr/>
            <p:nvPr userDrawn="1"/>
          </p:nvSpPr>
          <p:spPr>
            <a:xfrm>
              <a:off x="10690491" y="4511113"/>
              <a:ext cx="2138079" cy="2145245"/>
            </a:xfrm>
            <a:custGeom>
              <a:avLst/>
              <a:gdLst>
                <a:gd name="connsiteX0" fmla="*/ 0 w 2138079"/>
                <a:gd name="connsiteY0" fmla="*/ 0 h 2145245"/>
                <a:gd name="connsiteX1" fmla="*/ 2138080 w 2138079"/>
                <a:gd name="connsiteY1" fmla="*/ 0 h 2145245"/>
                <a:gd name="connsiteX2" fmla="*/ 2138080 w 2138079"/>
                <a:gd name="connsiteY2" fmla="*/ 2145245 h 2145245"/>
                <a:gd name="connsiteX3" fmla="*/ 0 w 2138079"/>
                <a:gd name="connsiteY3" fmla="*/ 2145245 h 2145245"/>
                <a:gd name="connsiteX4" fmla="*/ 0 w 2138079"/>
                <a:gd name="connsiteY4" fmla="*/ 0 h 2145245"/>
                <a:gd name="connsiteX5" fmla="*/ 0 w 2138079"/>
                <a:gd name="connsiteY5" fmla="*/ 0 h 214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45245">
                  <a:moveTo>
                    <a:pt x="0" y="0"/>
                  </a:moveTo>
                  <a:lnTo>
                    <a:pt x="2138080" y="0"/>
                  </a:lnTo>
                  <a:lnTo>
                    <a:pt x="2138080" y="2145245"/>
                  </a:lnTo>
                  <a:lnTo>
                    <a:pt x="0" y="21452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C8FBCB-F186-8A11-3D9D-45ED075085CE}"/>
                </a:ext>
              </a:extLst>
            </p:cNvPr>
            <p:cNvSpPr/>
            <p:nvPr userDrawn="1"/>
          </p:nvSpPr>
          <p:spPr>
            <a:xfrm>
              <a:off x="10690491" y="8795570"/>
              <a:ext cx="2138079" cy="2139211"/>
            </a:xfrm>
            <a:custGeom>
              <a:avLst/>
              <a:gdLst>
                <a:gd name="connsiteX0" fmla="*/ 0 w 2138079"/>
                <a:gd name="connsiteY0" fmla="*/ 0 h 2139211"/>
                <a:gd name="connsiteX1" fmla="*/ 2138080 w 2138079"/>
                <a:gd name="connsiteY1" fmla="*/ 0 h 2139211"/>
                <a:gd name="connsiteX2" fmla="*/ 2138080 w 2138079"/>
                <a:gd name="connsiteY2" fmla="*/ 2139211 h 2139211"/>
                <a:gd name="connsiteX3" fmla="*/ 0 w 2138079"/>
                <a:gd name="connsiteY3" fmla="*/ 2139211 h 2139211"/>
                <a:gd name="connsiteX4" fmla="*/ 0 w 2138079"/>
                <a:gd name="connsiteY4" fmla="*/ 0 h 2139211"/>
                <a:gd name="connsiteX5" fmla="*/ 0 w 2138079"/>
                <a:gd name="connsiteY5" fmla="*/ 0 h 21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1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0F5ECA-49FF-BE9D-6DA3-F4318158795D}"/>
                </a:ext>
              </a:extLst>
            </p:cNvPr>
            <p:cNvSpPr/>
            <p:nvPr userDrawn="1"/>
          </p:nvSpPr>
          <p:spPr>
            <a:xfrm>
              <a:off x="12828571" y="2371903"/>
              <a:ext cx="2138079" cy="2139210"/>
            </a:xfrm>
            <a:custGeom>
              <a:avLst/>
              <a:gdLst>
                <a:gd name="connsiteX0" fmla="*/ 0 w 2138079"/>
                <a:gd name="connsiteY0" fmla="*/ 0 h 2139210"/>
                <a:gd name="connsiteX1" fmla="*/ 2138080 w 2138079"/>
                <a:gd name="connsiteY1" fmla="*/ 0 h 2139210"/>
                <a:gd name="connsiteX2" fmla="*/ 2138080 w 2138079"/>
                <a:gd name="connsiteY2" fmla="*/ 2139211 h 2139210"/>
                <a:gd name="connsiteX3" fmla="*/ 0 w 2138079"/>
                <a:gd name="connsiteY3" fmla="*/ 2139211 h 2139210"/>
                <a:gd name="connsiteX4" fmla="*/ 0 w 2138079"/>
                <a:gd name="connsiteY4" fmla="*/ 0 h 2139210"/>
                <a:gd name="connsiteX5" fmla="*/ 0 w 2138079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0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8A20EE9-7E12-A90F-D601-0B258FC8FB45}"/>
                </a:ext>
              </a:extLst>
            </p:cNvPr>
            <p:cNvSpPr/>
            <p:nvPr userDrawn="1"/>
          </p:nvSpPr>
          <p:spPr>
            <a:xfrm>
              <a:off x="12828571" y="6656359"/>
              <a:ext cx="2138079" cy="2139210"/>
            </a:xfrm>
            <a:custGeom>
              <a:avLst/>
              <a:gdLst>
                <a:gd name="connsiteX0" fmla="*/ 0 w 2138079"/>
                <a:gd name="connsiteY0" fmla="*/ 0 h 2139210"/>
                <a:gd name="connsiteX1" fmla="*/ 2138080 w 2138079"/>
                <a:gd name="connsiteY1" fmla="*/ 0 h 2139210"/>
                <a:gd name="connsiteX2" fmla="*/ 2138080 w 2138079"/>
                <a:gd name="connsiteY2" fmla="*/ 2139211 h 2139210"/>
                <a:gd name="connsiteX3" fmla="*/ 0 w 2138079"/>
                <a:gd name="connsiteY3" fmla="*/ 2139211 h 2139210"/>
                <a:gd name="connsiteX4" fmla="*/ 0 w 2138079"/>
                <a:gd name="connsiteY4" fmla="*/ 0 h 2139210"/>
                <a:gd name="connsiteX5" fmla="*/ 0 w 2138079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0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235C81C-EEC2-962C-22DA-AA43B661393F}"/>
                </a:ext>
              </a:extLst>
            </p:cNvPr>
            <p:cNvSpPr/>
            <p:nvPr userDrawn="1"/>
          </p:nvSpPr>
          <p:spPr>
            <a:xfrm>
              <a:off x="17104730" y="4511113"/>
              <a:ext cx="2138173" cy="2145245"/>
            </a:xfrm>
            <a:custGeom>
              <a:avLst/>
              <a:gdLst>
                <a:gd name="connsiteX0" fmla="*/ 0 w 2138173"/>
                <a:gd name="connsiteY0" fmla="*/ 0 h 2145245"/>
                <a:gd name="connsiteX1" fmla="*/ 2138173 w 2138173"/>
                <a:gd name="connsiteY1" fmla="*/ 0 h 2145245"/>
                <a:gd name="connsiteX2" fmla="*/ 2138173 w 2138173"/>
                <a:gd name="connsiteY2" fmla="*/ 2145245 h 2145245"/>
                <a:gd name="connsiteX3" fmla="*/ 0 w 2138173"/>
                <a:gd name="connsiteY3" fmla="*/ 2145245 h 2145245"/>
                <a:gd name="connsiteX4" fmla="*/ 0 w 2138173"/>
                <a:gd name="connsiteY4" fmla="*/ 0 h 2145245"/>
                <a:gd name="connsiteX5" fmla="*/ 0 w 2138173"/>
                <a:gd name="connsiteY5" fmla="*/ 0 h 214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173" h="2145245">
                  <a:moveTo>
                    <a:pt x="0" y="0"/>
                  </a:moveTo>
                  <a:lnTo>
                    <a:pt x="2138173" y="0"/>
                  </a:lnTo>
                  <a:lnTo>
                    <a:pt x="2138173" y="2145245"/>
                  </a:lnTo>
                  <a:lnTo>
                    <a:pt x="0" y="21452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08F64B-B82D-0BDC-6E6C-70FC36CAAF5A}"/>
                </a:ext>
              </a:extLst>
            </p:cNvPr>
            <p:cNvSpPr/>
            <p:nvPr userDrawn="1"/>
          </p:nvSpPr>
          <p:spPr>
            <a:xfrm>
              <a:off x="19242903" y="2371903"/>
              <a:ext cx="2138079" cy="2139210"/>
            </a:xfrm>
            <a:custGeom>
              <a:avLst/>
              <a:gdLst>
                <a:gd name="connsiteX0" fmla="*/ 0 w 2138079"/>
                <a:gd name="connsiteY0" fmla="*/ 0 h 2139210"/>
                <a:gd name="connsiteX1" fmla="*/ 2138080 w 2138079"/>
                <a:gd name="connsiteY1" fmla="*/ 0 h 2139210"/>
                <a:gd name="connsiteX2" fmla="*/ 2138080 w 2138079"/>
                <a:gd name="connsiteY2" fmla="*/ 2139211 h 2139210"/>
                <a:gd name="connsiteX3" fmla="*/ 0 w 2138079"/>
                <a:gd name="connsiteY3" fmla="*/ 2139211 h 2139210"/>
                <a:gd name="connsiteX4" fmla="*/ 0 w 2138079"/>
                <a:gd name="connsiteY4" fmla="*/ 0 h 2139210"/>
                <a:gd name="connsiteX5" fmla="*/ 0 w 2138079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0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654EBC5-FE27-EAF2-EA99-06713C0419CA}"/>
                </a:ext>
              </a:extLst>
            </p:cNvPr>
            <p:cNvSpPr/>
            <p:nvPr userDrawn="1"/>
          </p:nvSpPr>
          <p:spPr>
            <a:xfrm>
              <a:off x="19242903" y="6656359"/>
              <a:ext cx="2138079" cy="2139210"/>
            </a:xfrm>
            <a:custGeom>
              <a:avLst/>
              <a:gdLst>
                <a:gd name="connsiteX0" fmla="*/ 0 w 2138079"/>
                <a:gd name="connsiteY0" fmla="*/ 0 h 2139210"/>
                <a:gd name="connsiteX1" fmla="*/ 2138080 w 2138079"/>
                <a:gd name="connsiteY1" fmla="*/ 0 h 2139210"/>
                <a:gd name="connsiteX2" fmla="*/ 2138080 w 2138079"/>
                <a:gd name="connsiteY2" fmla="*/ 2139211 h 2139210"/>
                <a:gd name="connsiteX3" fmla="*/ 0 w 2138079"/>
                <a:gd name="connsiteY3" fmla="*/ 2139211 h 2139210"/>
                <a:gd name="connsiteX4" fmla="*/ 0 w 2138079"/>
                <a:gd name="connsiteY4" fmla="*/ 0 h 2139210"/>
                <a:gd name="connsiteX5" fmla="*/ 0 w 2138079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0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21F5A24-A136-7DD8-F0DE-28A06266DC17}"/>
                </a:ext>
              </a:extLst>
            </p:cNvPr>
            <p:cNvSpPr/>
            <p:nvPr userDrawn="1"/>
          </p:nvSpPr>
          <p:spPr>
            <a:xfrm>
              <a:off x="-1" y="13080026"/>
              <a:ext cx="2138079" cy="2139211"/>
            </a:xfrm>
            <a:custGeom>
              <a:avLst/>
              <a:gdLst>
                <a:gd name="connsiteX0" fmla="*/ 0 w 2138079"/>
                <a:gd name="connsiteY0" fmla="*/ 0 h 2139211"/>
                <a:gd name="connsiteX1" fmla="*/ 2138080 w 2138079"/>
                <a:gd name="connsiteY1" fmla="*/ 0 h 2139211"/>
                <a:gd name="connsiteX2" fmla="*/ 2138080 w 2138079"/>
                <a:gd name="connsiteY2" fmla="*/ 2139211 h 2139211"/>
                <a:gd name="connsiteX3" fmla="*/ 0 w 2138079"/>
                <a:gd name="connsiteY3" fmla="*/ 2139211 h 2139211"/>
                <a:gd name="connsiteX4" fmla="*/ 0 w 2138079"/>
                <a:gd name="connsiteY4" fmla="*/ 0 h 2139211"/>
                <a:gd name="connsiteX5" fmla="*/ 0 w 2138079"/>
                <a:gd name="connsiteY5" fmla="*/ 0 h 21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1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68F00A6-4990-7295-7109-BBEA7FD75EA8}"/>
                </a:ext>
              </a:extLst>
            </p:cNvPr>
            <p:cNvSpPr/>
            <p:nvPr userDrawn="1"/>
          </p:nvSpPr>
          <p:spPr>
            <a:xfrm>
              <a:off x="-1" y="2371903"/>
              <a:ext cx="2138079" cy="2139210"/>
            </a:xfrm>
            <a:custGeom>
              <a:avLst/>
              <a:gdLst>
                <a:gd name="connsiteX0" fmla="*/ 0 w 2138079"/>
                <a:gd name="connsiteY0" fmla="*/ 0 h 2139210"/>
                <a:gd name="connsiteX1" fmla="*/ 2138080 w 2138079"/>
                <a:gd name="connsiteY1" fmla="*/ 0 h 2139210"/>
                <a:gd name="connsiteX2" fmla="*/ 2138080 w 2138079"/>
                <a:gd name="connsiteY2" fmla="*/ 2139211 h 2139210"/>
                <a:gd name="connsiteX3" fmla="*/ 0 w 2138079"/>
                <a:gd name="connsiteY3" fmla="*/ 2139211 h 2139210"/>
                <a:gd name="connsiteX4" fmla="*/ 0 w 2138079"/>
                <a:gd name="connsiteY4" fmla="*/ 0 h 2139210"/>
                <a:gd name="connsiteX5" fmla="*/ 0 w 2138079"/>
                <a:gd name="connsiteY5" fmla="*/ 0 h 21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079" h="2139210">
                  <a:moveTo>
                    <a:pt x="0" y="0"/>
                  </a:moveTo>
                  <a:lnTo>
                    <a:pt x="2138080" y="0"/>
                  </a:lnTo>
                  <a:lnTo>
                    <a:pt x="2138080" y="2139211"/>
                  </a:lnTo>
                  <a:lnTo>
                    <a:pt x="0" y="2139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baseline="-25000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7460C84D-3A88-4338-188C-97B09021B3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16177701" y="2448645"/>
            <a:ext cx="5206435" cy="31275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5072"/>
            <a:ext cx="21383626" cy="27726334"/>
          </a:xfrm>
          <a:prstGeom prst="rect">
            <a:avLst/>
          </a:prstGeom>
          <a:gradFill flip="none" rotWithShape="1">
            <a:gsLst>
              <a:gs pos="0">
                <a:srgbClr val="ED127E">
                  <a:tint val="66000"/>
                  <a:satMod val="160000"/>
                </a:srgbClr>
              </a:gs>
              <a:gs pos="50000">
                <a:srgbClr val="ED127E">
                  <a:tint val="44500"/>
                  <a:satMod val="160000"/>
                </a:srgbClr>
              </a:gs>
              <a:gs pos="100000">
                <a:srgbClr val="ED127E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88" y="2575069"/>
            <a:ext cx="10692000" cy="25166481"/>
          </a:xfrm>
          <a:prstGeom prst="rect">
            <a:avLst/>
          </a:prstGeom>
          <a:solidFill>
            <a:srgbClr val="ED1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7741552"/>
            <a:ext cx="21384000" cy="2559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/>
          </a:p>
        </p:txBody>
      </p:sp>
      <p:sp>
        <p:nvSpPr>
          <p:cNvPr id="18" name="Rectangle 17"/>
          <p:cNvSpPr/>
          <p:nvPr userDrawn="1"/>
        </p:nvSpPr>
        <p:spPr>
          <a:xfrm>
            <a:off x="10688196" y="28008189"/>
            <a:ext cx="10692000" cy="2036805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409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49368" rtl="0" eaLnBrk="1" latinLnBrk="0" hangingPunct="1">
        <a:spcBef>
          <a:spcPct val="0"/>
        </a:spcBef>
        <a:buNone/>
        <a:defRPr sz="14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014" indent="-1106014" algn="l" defTabSz="2949368" rtl="0" eaLnBrk="1" latinLnBrk="0" hangingPunct="1">
        <a:spcBef>
          <a:spcPct val="20000"/>
        </a:spcBef>
        <a:buFont typeface="Arial" pitchFamily="34" charset="0"/>
        <a:buChar char="•"/>
        <a:defRPr sz="10311" kern="1200">
          <a:solidFill>
            <a:schemeClr val="tx1"/>
          </a:solidFill>
          <a:latin typeface="+mn-lt"/>
          <a:ea typeface="+mn-ea"/>
          <a:cs typeface="+mn-cs"/>
        </a:defRPr>
      </a:lvl1pPr>
      <a:lvl2pPr marL="2396362" indent="-921678" algn="l" defTabSz="2949368" rtl="0" eaLnBrk="1" latinLnBrk="0" hangingPunct="1">
        <a:spcBef>
          <a:spcPct val="20000"/>
        </a:spcBef>
        <a:buFont typeface="Arial" pitchFamily="34" charset="0"/>
        <a:buChar char="–"/>
        <a:defRPr sz="8969" kern="1200">
          <a:solidFill>
            <a:schemeClr val="tx1"/>
          </a:solidFill>
          <a:latin typeface="+mn-lt"/>
          <a:ea typeface="+mn-ea"/>
          <a:cs typeface="+mn-cs"/>
        </a:defRPr>
      </a:lvl2pPr>
      <a:lvl3pPr marL="3686711" indent="-737342" algn="l" defTabSz="2949368" rtl="0" eaLnBrk="1" latinLnBrk="0" hangingPunct="1">
        <a:spcBef>
          <a:spcPct val="20000"/>
        </a:spcBef>
        <a:buFont typeface="Arial" pitchFamily="34" charset="0"/>
        <a:buChar char="•"/>
        <a:defRPr sz="7698" kern="1200">
          <a:solidFill>
            <a:schemeClr val="tx1"/>
          </a:solidFill>
          <a:latin typeface="+mn-lt"/>
          <a:ea typeface="+mn-ea"/>
          <a:cs typeface="+mn-cs"/>
        </a:defRPr>
      </a:lvl3pPr>
      <a:lvl4pPr marL="5161395" indent="-737342" algn="l" defTabSz="2949368" rtl="0" eaLnBrk="1" latinLnBrk="0" hangingPunct="1">
        <a:spcBef>
          <a:spcPct val="20000"/>
        </a:spcBef>
        <a:buFont typeface="Arial" pitchFamily="34" charset="0"/>
        <a:buChar char="–"/>
        <a:defRPr sz="6497" kern="1200">
          <a:solidFill>
            <a:schemeClr val="tx1"/>
          </a:solidFill>
          <a:latin typeface="+mn-lt"/>
          <a:ea typeface="+mn-ea"/>
          <a:cs typeface="+mn-cs"/>
        </a:defRPr>
      </a:lvl4pPr>
      <a:lvl5pPr marL="6636079" indent="-737342" algn="l" defTabSz="2949368" rtl="0" eaLnBrk="1" latinLnBrk="0" hangingPunct="1">
        <a:spcBef>
          <a:spcPct val="20000"/>
        </a:spcBef>
        <a:buFont typeface="Arial" pitchFamily="34" charset="0"/>
        <a:buChar char="»"/>
        <a:defRPr sz="6497" kern="1200">
          <a:solidFill>
            <a:schemeClr val="tx1"/>
          </a:solidFill>
          <a:latin typeface="+mn-lt"/>
          <a:ea typeface="+mn-ea"/>
          <a:cs typeface="+mn-cs"/>
        </a:defRPr>
      </a:lvl5pPr>
      <a:lvl6pPr marL="8110764" indent="-737342" algn="l" defTabSz="2949368" rtl="0" eaLnBrk="1" latinLnBrk="0" hangingPunct="1">
        <a:spcBef>
          <a:spcPct val="20000"/>
        </a:spcBef>
        <a:buFont typeface="Arial" pitchFamily="34" charset="0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6pPr>
      <a:lvl7pPr marL="9585448" indent="-737342" algn="l" defTabSz="2949368" rtl="0" eaLnBrk="1" latinLnBrk="0" hangingPunct="1">
        <a:spcBef>
          <a:spcPct val="20000"/>
        </a:spcBef>
        <a:buFont typeface="Arial" pitchFamily="34" charset="0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7pPr>
      <a:lvl8pPr marL="11060134" indent="-737342" algn="l" defTabSz="2949368" rtl="0" eaLnBrk="1" latinLnBrk="0" hangingPunct="1">
        <a:spcBef>
          <a:spcPct val="20000"/>
        </a:spcBef>
        <a:buFont typeface="Arial" pitchFamily="34" charset="0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8pPr>
      <a:lvl9pPr marL="12534818" indent="-737342" algn="l" defTabSz="2949368" rtl="0" eaLnBrk="1" latinLnBrk="0" hangingPunct="1">
        <a:spcBef>
          <a:spcPct val="20000"/>
        </a:spcBef>
        <a:buFont typeface="Arial" pitchFamily="34" charset="0"/>
        <a:buChar char="•"/>
        <a:defRPr sz="6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1pPr>
      <a:lvl2pPr marL="1474684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2pPr>
      <a:lvl3pPr marL="2949368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3pPr>
      <a:lvl4pPr marL="4424053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4pPr>
      <a:lvl5pPr marL="5898737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5pPr>
      <a:lvl6pPr marL="7373422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6pPr>
      <a:lvl7pPr marL="8848106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7pPr>
      <a:lvl8pPr marL="10322790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8pPr>
      <a:lvl9pPr marL="11797476" algn="l" defTabSz="2949368" rtl="0" eaLnBrk="1" latinLnBrk="0" hangingPunct="1">
        <a:defRPr sz="5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884694" y="28091455"/>
            <a:ext cx="2226718" cy="1600351"/>
          </a:xfrm>
          <a:prstGeom prst="rect">
            <a:avLst/>
          </a:prstGeom>
        </p:spPr>
        <p:txBody>
          <a:bodyPr wrap="none" lIns="91354" tIns="45677" rIns="91354" bIns="45677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SUPERVISOR: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MIMI ADIRA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MENTOR (if any):</a:t>
            </a:r>
          </a:p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MIMI ADIRA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1427" y="202406"/>
            <a:ext cx="8962536" cy="3724010"/>
          </a:xfrm>
          <a:prstGeom prst="rect">
            <a:avLst/>
          </a:prstGeom>
          <a:noFill/>
        </p:spPr>
        <p:txBody>
          <a:bodyPr wrap="none" lIns="91354" tIns="45677" rIns="91354" bIns="45677" rtlCol="0">
            <a:spAutoFit/>
          </a:bodyPr>
          <a:lstStyle/>
          <a:p>
            <a:pPr algn="ctr"/>
            <a:r>
              <a:rPr lang="en-US" sz="3400" b="1" dirty="0">
                <a:solidFill>
                  <a:srgbClr val="3A489D"/>
                </a:solidFill>
                <a:latin typeface="Century Gothic" panose="020B0502020202020204" pitchFamily="34" charset="0"/>
              </a:rPr>
              <a:t>Green Environment </a:t>
            </a:r>
          </a:p>
          <a:p>
            <a:pPr algn="ctr"/>
            <a:r>
              <a:rPr lang="en-US" sz="3400" b="1" dirty="0">
                <a:solidFill>
                  <a:srgbClr val="3A489D"/>
                </a:solidFill>
                <a:latin typeface="Century Gothic" panose="020B0502020202020204" pitchFamily="34" charset="0"/>
              </a:rPr>
              <a:t>and Its Impact on Gifted and Talented</a:t>
            </a:r>
          </a:p>
          <a:p>
            <a:pPr algn="ctr"/>
            <a:r>
              <a:rPr lang="en-US" sz="3400" b="1" dirty="0">
                <a:solidFill>
                  <a:srgbClr val="3A489D"/>
                </a:solidFill>
                <a:latin typeface="Century Gothic" panose="020B0502020202020204" pitchFamily="34" charset="0"/>
              </a:rPr>
              <a:t>Students (GATS) Academic Performance: </a:t>
            </a:r>
          </a:p>
          <a:p>
            <a:pPr algn="ctr"/>
            <a:r>
              <a:rPr lang="en-US" sz="3400" b="1" dirty="0">
                <a:solidFill>
                  <a:srgbClr val="3A489D"/>
                </a:solidFill>
                <a:latin typeface="Century Gothic" panose="020B0502020202020204" pitchFamily="34" charset="0"/>
              </a:rPr>
              <a:t>A Systematic Literature Review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Muhammad Aiman Syafiq Mohd Hanaf*, Husna </a:t>
            </a:r>
            <a:r>
              <a:rPr lang="en-US" sz="2000" dirty="0" err="1">
                <a:latin typeface="Century Gothic" panose="020B0502020202020204" pitchFamily="34" charset="0"/>
              </a:rPr>
              <a:t>Batrisya</a:t>
            </a:r>
            <a:r>
              <a:rPr lang="en-US" sz="2000" dirty="0">
                <a:latin typeface="Century Gothic" panose="020B0502020202020204" pitchFamily="34" charset="0"/>
              </a:rPr>
              <a:t> Mohd Zahir,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Khaira Khalid, Mohd </a:t>
            </a:r>
            <a:r>
              <a:rPr lang="en-US" sz="2000" dirty="0" err="1">
                <a:latin typeface="Century Gothic" panose="020B0502020202020204" pitchFamily="34" charset="0"/>
              </a:rPr>
              <a:t>Shafiz</a:t>
            </a:r>
            <a:r>
              <a:rPr lang="en-US" sz="2000" dirty="0">
                <a:latin typeface="Century Gothic" panose="020B0502020202020204" pitchFamily="34" charset="0"/>
              </a:rPr>
              <a:t> Md Shah, Dr. Khairul Nizam Abdul </a:t>
            </a:r>
            <a:r>
              <a:rPr lang="en-US" sz="2000" dirty="0" err="1">
                <a:latin typeface="Century Gothic" panose="020B0502020202020204" pitchFamily="34" charset="0"/>
              </a:rPr>
              <a:t>Maulud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Pusat </a:t>
            </a:r>
            <a:r>
              <a:rPr lang="en-US" sz="2000" b="1" dirty="0" err="1">
                <a:latin typeface="Century Gothic" panose="020B0502020202020204" pitchFamily="34" charset="0"/>
              </a:rPr>
              <a:t>PERMATA@Pintar</a:t>
            </a:r>
            <a:r>
              <a:rPr lang="en-US" sz="2000" b="1" dirty="0">
                <a:latin typeface="Century Gothic" panose="020B0502020202020204" pitchFamily="34" charset="0"/>
              </a:rPr>
              <a:t> Negara, </a:t>
            </a:r>
            <a:r>
              <a:rPr lang="en-US" sz="2000" b="1" dirty="0" err="1">
                <a:latin typeface="Century Gothic" panose="020B0502020202020204" pitchFamily="34" charset="0"/>
              </a:rPr>
              <a:t>Universiti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Kebangsaan</a:t>
            </a:r>
            <a:r>
              <a:rPr lang="en-US" sz="2000" b="1" dirty="0">
                <a:latin typeface="Century Gothic" panose="020B0502020202020204" pitchFamily="34" charset="0"/>
              </a:rPr>
              <a:t> Malaysia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38F6B-AE0F-CF14-4D2A-397A97B005AB}"/>
              </a:ext>
            </a:extLst>
          </p:cNvPr>
          <p:cNvSpPr/>
          <p:nvPr/>
        </p:nvSpPr>
        <p:spPr>
          <a:xfrm>
            <a:off x="17016412" y="28155987"/>
            <a:ext cx="2858301" cy="1231019"/>
          </a:xfrm>
          <a:prstGeom prst="rect">
            <a:avLst/>
          </a:prstGeom>
        </p:spPr>
        <p:txBody>
          <a:bodyPr wrap="none" lIns="91354" tIns="45677" rIns="91354" bIns="45677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MENTEE:</a:t>
            </a:r>
          </a:p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MIMI ADIRAH SULAIMAN</a:t>
            </a:r>
          </a:p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MIMI ADIRAH SULAIMAN</a:t>
            </a:r>
          </a:p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MIMI ADIRAH SULAIMAN</a:t>
            </a:r>
          </a:p>
        </p:txBody>
      </p:sp>
    </p:spTree>
    <p:extLst>
      <p:ext uri="{BB962C8B-B14F-4D97-AF65-F5344CB8AC3E}">
        <p14:creationId xmlns:p14="http://schemas.microsoft.com/office/powerpoint/2010/main" val="286280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77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pppn13</dc:creator>
  <cp:lastModifiedBy>MOHD SHAFIZ BIN MD SHAH</cp:lastModifiedBy>
  <cp:revision>157</cp:revision>
  <dcterms:created xsi:type="dcterms:W3CDTF">2012-09-14T03:13:14Z</dcterms:created>
  <dcterms:modified xsi:type="dcterms:W3CDTF">2025-10-17T02:01:37Z</dcterms:modified>
</cp:coreProperties>
</file>