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313" r:id="rId4"/>
    <p:sldId id="314" r:id="rId5"/>
    <p:sldId id="315" r:id="rId6"/>
    <p:sldId id="258" r:id="rId7"/>
    <p:sldId id="282" r:id="rId8"/>
    <p:sldId id="283" r:id="rId9"/>
    <p:sldId id="284" r:id="rId10"/>
    <p:sldId id="286" r:id="rId11"/>
    <p:sldId id="287" r:id="rId12"/>
    <p:sldId id="288" r:id="rId13"/>
    <p:sldId id="289" r:id="rId14"/>
    <p:sldId id="290" r:id="rId15"/>
    <p:sldId id="312" r:id="rId16"/>
    <p:sldId id="291" r:id="rId17"/>
    <p:sldId id="292" r:id="rId18"/>
    <p:sldId id="293" r:id="rId19"/>
    <p:sldId id="294" r:id="rId20"/>
    <p:sldId id="297" r:id="rId21"/>
    <p:sldId id="295" r:id="rId22"/>
    <p:sldId id="296" r:id="rId23"/>
    <p:sldId id="316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C7C5-6550-4238-8092-E270271140DF}" type="datetimeFigureOut">
              <a:rPr lang="ms-MY" smtClean="0"/>
              <a:pPr/>
              <a:t>27/02/2015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77DB-AC13-4FF2-B671-BFB054005082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C7C5-6550-4238-8092-E270271140DF}" type="datetimeFigureOut">
              <a:rPr lang="ms-MY" smtClean="0"/>
              <a:pPr/>
              <a:t>27/02/2015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77DB-AC13-4FF2-B671-BFB054005082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C7C5-6550-4238-8092-E270271140DF}" type="datetimeFigureOut">
              <a:rPr lang="ms-MY" smtClean="0"/>
              <a:pPr/>
              <a:t>27/02/2015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77DB-AC13-4FF2-B671-BFB054005082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C7C5-6550-4238-8092-E270271140DF}" type="datetimeFigureOut">
              <a:rPr lang="ms-MY" smtClean="0"/>
              <a:pPr/>
              <a:t>27/02/2015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77DB-AC13-4FF2-B671-BFB054005082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C7C5-6550-4238-8092-E270271140DF}" type="datetimeFigureOut">
              <a:rPr lang="ms-MY" smtClean="0"/>
              <a:pPr/>
              <a:t>27/02/2015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77DB-AC13-4FF2-B671-BFB054005082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C7C5-6550-4238-8092-E270271140DF}" type="datetimeFigureOut">
              <a:rPr lang="ms-MY" smtClean="0"/>
              <a:pPr/>
              <a:t>27/02/2015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77DB-AC13-4FF2-B671-BFB054005082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C7C5-6550-4238-8092-E270271140DF}" type="datetimeFigureOut">
              <a:rPr lang="ms-MY" smtClean="0"/>
              <a:pPr/>
              <a:t>27/02/2015</a:t>
            </a:fld>
            <a:endParaRPr lang="ms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77DB-AC13-4FF2-B671-BFB054005082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C7C5-6550-4238-8092-E270271140DF}" type="datetimeFigureOut">
              <a:rPr lang="ms-MY" smtClean="0"/>
              <a:pPr/>
              <a:t>27/02/2015</a:t>
            </a:fld>
            <a:endParaRPr lang="ms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77DB-AC13-4FF2-B671-BFB054005082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C7C5-6550-4238-8092-E270271140DF}" type="datetimeFigureOut">
              <a:rPr lang="ms-MY" smtClean="0"/>
              <a:pPr/>
              <a:t>27/02/2015</a:t>
            </a:fld>
            <a:endParaRPr lang="ms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77DB-AC13-4FF2-B671-BFB054005082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C7C5-6550-4238-8092-E270271140DF}" type="datetimeFigureOut">
              <a:rPr lang="ms-MY" smtClean="0"/>
              <a:pPr/>
              <a:t>27/02/2015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77DB-AC13-4FF2-B671-BFB054005082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C7C5-6550-4238-8092-E270271140DF}" type="datetimeFigureOut">
              <a:rPr lang="ms-MY" smtClean="0"/>
              <a:pPr/>
              <a:t>27/02/2015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77DB-AC13-4FF2-B671-BFB054005082}" type="slidenum">
              <a:rPr lang="ms-MY" smtClean="0"/>
              <a:pPr/>
              <a:t>‹#›</a:t>
            </a:fld>
            <a:endParaRPr lang="ms-M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EC7C5-6550-4238-8092-E270271140DF}" type="datetimeFigureOut">
              <a:rPr lang="ms-MY" smtClean="0"/>
              <a:pPr/>
              <a:t>27/02/2015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B77DB-AC13-4FF2-B671-BFB054005082}" type="slidenum">
              <a:rPr lang="ms-MY" smtClean="0"/>
              <a:pPr/>
              <a:t>‹#›</a:t>
            </a:fld>
            <a:endParaRPr lang="ms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k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4216" y="3807042"/>
            <a:ext cx="4067944" cy="30509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298625"/>
            <a:ext cx="9144000" cy="8640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96752"/>
            <a:ext cx="9144000" cy="1037977"/>
          </a:xfrm>
        </p:spPr>
        <p:txBody>
          <a:bodyPr>
            <a:normAutofit/>
          </a:bodyPr>
          <a:lstStyle/>
          <a:p>
            <a:r>
              <a:rPr lang="ms-MY" b="1" dirty="0" smtClean="0">
                <a:solidFill>
                  <a:schemeClr val="bg1"/>
                </a:solidFill>
              </a:rPr>
              <a:t>Panduan </a:t>
            </a:r>
            <a:r>
              <a:rPr lang="ms-MY" b="1" dirty="0" smtClean="0">
                <a:solidFill>
                  <a:schemeClr val="bg1"/>
                </a:solidFill>
              </a:rPr>
              <a:t>Penyediaan</a:t>
            </a:r>
            <a:endParaRPr lang="ms-MY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UKM_logo2_4C_teks hitam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16925"/>
            <a:ext cx="3024336" cy="10798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281902"/>
            <a:ext cx="9144000" cy="225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ms-MY" sz="6000" b="1" dirty="0" smtClean="0">
                <a:solidFill>
                  <a:srgbClr val="7030A0"/>
                </a:solidFill>
              </a:rPr>
              <a:t>Slide Digital Board</a:t>
            </a:r>
          </a:p>
          <a:p>
            <a:pPr algn="ctr">
              <a:lnSpc>
                <a:spcPts val="3000"/>
              </a:lnSpc>
            </a:pPr>
            <a:r>
              <a:rPr lang="ms-MY" sz="2800" dirty="0" smtClean="0"/>
              <a:t/>
            </a:r>
            <a:br>
              <a:rPr lang="ms-MY" sz="2800" dirty="0" smtClean="0"/>
            </a:br>
            <a:r>
              <a:rPr lang="ms-MY" sz="2800" dirty="0" smtClean="0"/>
              <a:t>Oleh: En. Anthony Ulek Jeti</a:t>
            </a:r>
          </a:p>
          <a:p>
            <a:pPr algn="ctr">
              <a:lnSpc>
                <a:spcPts val="3000"/>
              </a:lnSpc>
            </a:pPr>
            <a:r>
              <a:rPr lang="ms-MY" sz="2800" dirty="0" smtClean="0"/>
              <a:t>Pusat </a:t>
            </a:r>
            <a:r>
              <a:rPr lang="ms-MY" sz="2800" dirty="0" smtClean="0"/>
              <a:t>Komunikasi Korporat, UKM</a:t>
            </a:r>
            <a:endParaRPr lang="ms-MY" sz="2800" dirty="0"/>
          </a:p>
          <a:p>
            <a:pPr algn="ctr"/>
            <a:endParaRPr lang="ms-MY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5" name="Picture 4" descr="DIGITAL BOA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6" name="Picture 5" descr="EMACC D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5" name="Picture 4" descr="DIGITAL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6" name="Picture 5" descr="papanDgi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5" name="Picture 4" descr="Poster AIRS Buletin Late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6" name="Picture 5" descr="icse-speaker-or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6" name="Picture 5" descr="banner 20x7 paling latest.jpg"/>
          <p:cNvPicPr>
            <a:picLocks noChangeAspect="1"/>
          </p:cNvPicPr>
          <p:nvPr/>
        </p:nvPicPr>
        <p:blipFill>
          <a:blip r:embed="rId3" cstate="print"/>
          <a:srcRect l="9838" t="24445" r="16925" b="19654"/>
          <a:stretch>
            <a:fillRect/>
          </a:stretch>
        </p:blipFill>
        <p:spPr>
          <a:xfrm>
            <a:off x="35496" y="1268760"/>
            <a:ext cx="8992771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5" name="Picture 4" descr="ehebahan.jpg"/>
          <p:cNvPicPr>
            <a:picLocks noChangeAspect="1"/>
          </p:cNvPicPr>
          <p:nvPr/>
        </p:nvPicPr>
        <p:blipFill>
          <a:blip r:embed="rId3" cstate="print"/>
          <a:srcRect t="21125" b="21125"/>
          <a:stretch>
            <a:fillRect/>
          </a:stretch>
        </p:blipFill>
        <p:spPr>
          <a:xfrm>
            <a:off x="107504" y="1196752"/>
            <a:ext cx="8977745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6" name="Picture 5" descr="Poster_KBA 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0914" y="0"/>
            <a:ext cx="484939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5" name="Picture 4" descr="WACANA PENGAJIAN ISL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4890" y="0"/>
            <a:ext cx="484939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0229"/>
            <a:ext cx="9144000" cy="8640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6767"/>
            <a:ext cx="9144000" cy="1037977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</a:pPr>
            <a:r>
              <a:rPr lang="ms-MY" sz="3800" b="1" dirty="0" smtClean="0">
                <a:solidFill>
                  <a:schemeClr val="bg1"/>
                </a:solidFill>
              </a:rPr>
              <a:t>Papan Digital (Pintu Masuk Utama UKM)</a:t>
            </a:r>
            <a:endParaRPr lang="ms-MY" sz="3800" b="1" i="1" dirty="0">
              <a:solidFill>
                <a:schemeClr val="bg1"/>
              </a:solidFill>
            </a:endParaRPr>
          </a:p>
        </p:txBody>
      </p:sp>
      <p:sp>
        <p:nvSpPr>
          <p:cNvPr id="8" name="Right Triangle 7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7" name="Picture 5" descr="DSC_0015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r="21650" b="27143"/>
          <a:stretch>
            <a:fillRect/>
          </a:stretch>
        </p:blipFill>
        <p:spPr bwMode="auto">
          <a:xfrm>
            <a:off x="-1" y="1124744"/>
            <a:ext cx="9144001" cy="558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6" name="Picture 5" descr="IMG-20140621-WA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8" name="Rectangle 7"/>
          <p:cNvSpPr/>
          <p:nvPr/>
        </p:nvSpPr>
        <p:spPr>
          <a:xfrm>
            <a:off x="0" y="2204864"/>
            <a:ext cx="9144000" cy="144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 dirty="0">
              <a:solidFill>
                <a:srgbClr val="00B0F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463031"/>
            <a:ext cx="9144000" cy="1037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Contoh Paparan Slide Digital</a:t>
            </a:r>
            <a:r>
              <a:rPr kumimoji="0" lang="ms-MY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Board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Yang Memuaskan</a:t>
            </a:r>
            <a:endParaRPr kumimoji="0" lang="ms-MY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6" name="Picture 5" descr="poster-bicara bangi halal har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5" name="Picture 4" descr="140404-syarahan perdana prof hashima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5" name="Picture 4" descr="131024 - tahniah UKM naib johan green fil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6" name="Picture 5" descr="140225-26 kongres pembelajar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5" name="Picture 4" descr="140304-call for papers ICSE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6" name="Picture 5" descr="140612-international morning t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5" name="Picture 4" descr="140612-wacana at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6" name="Picture 5" descr="140615-1307 pertukaran pelajar F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6672"/>
            <a:ext cx="9144000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037977"/>
          </a:xfrm>
        </p:spPr>
        <p:txBody>
          <a:bodyPr>
            <a:normAutofit/>
          </a:bodyPr>
          <a:lstStyle/>
          <a:p>
            <a:r>
              <a:rPr lang="ms-MY" sz="3600" b="1" dirty="0" smtClean="0"/>
              <a:t> </a:t>
            </a:r>
            <a:r>
              <a:rPr lang="ms-MY" sz="3600" b="1" dirty="0" smtClean="0"/>
              <a:t>Penyediaan Slide </a:t>
            </a:r>
            <a:r>
              <a:rPr lang="ms-MY" sz="3600" b="1" dirty="0" smtClean="0"/>
              <a:t>Papan </a:t>
            </a:r>
            <a:r>
              <a:rPr lang="ms-MY" sz="3600" b="1" dirty="0" smtClean="0"/>
              <a:t>Digital</a:t>
            </a:r>
            <a:endParaRPr lang="ms-MY" sz="3600" b="1" dirty="0"/>
          </a:p>
        </p:txBody>
      </p:sp>
      <p:sp>
        <p:nvSpPr>
          <p:cNvPr id="8" name="Right Triangle 7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6" name="TextBox 5"/>
          <p:cNvSpPr txBox="1"/>
          <p:nvPr/>
        </p:nvSpPr>
        <p:spPr>
          <a:xfrm>
            <a:off x="181426" y="1988840"/>
            <a:ext cx="23791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s-MY" sz="2800" dirty="0" smtClean="0"/>
              <a:t>Jenis Hebahan:</a:t>
            </a:r>
          </a:p>
          <a:p>
            <a:endParaRPr lang="ms-MY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0899"/>
            <a:ext cx="9144000" cy="106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91019"/>
            <a:ext cx="9144000" cy="88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5" name="Picture 4" descr="140616-18 welcome prof Jan Nederve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6" name="Picture 5" descr="140619-taniah sumbangan ace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5" name="Picture 4" descr="140627-german language cour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6" name="Picture 5" descr="140819-jemputan raya unik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5" name="Picture 4" descr="advisory committee 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6" name="Picture 5" descr="dgtlbodRU2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8" name="Rectangle 7"/>
          <p:cNvSpPr/>
          <p:nvPr/>
        </p:nvSpPr>
        <p:spPr>
          <a:xfrm>
            <a:off x="0" y="2204864"/>
            <a:ext cx="9144000" cy="144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 dirty="0">
              <a:solidFill>
                <a:srgbClr val="00B0F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463031"/>
            <a:ext cx="9144000" cy="1037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SEKIAN</a:t>
            </a:r>
            <a:r>
              <a:rPr kumimoji="0" lang="ms-MY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TERIMA KASIH</a:t>
            </a:r>
            <a:endParaRPr kumimoji="0" lang="ms-MY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4529"/>
            <a:ext cx="9144000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037977"/>
          </a:xfrm>
        </p:spPr>
        <p:txBody>
          <a:bodyPr>
            <a:normAutofit/>
          </a:bodyPr>
          <a:lstStyle/>
          <a:p>
            <a:r>
              <a:rPr lang="ms-MY" sz="3600" b="1" dirty="0" smtClean="0"/>
              <a:t>Penyediaan Slide Papan Digital</a:t>
            </a:r>
            <a:endParaRPr lang="ms-MY" sz="3600" b="1" dirty="0"/>
          </a:p>
        </p:txBody>
      </p:sp>
      <p:sp>
        <p:nvSpPr>
          <p:cNvPr id="8" name="Right Triangle 7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6" name="TextBox 5"/>
          <p:cNvSpPr txBox="1"/>
          <p:nvPr/>
        </p:nvSpPr>
        <p:spPr>
          <a:xfrm>
            <a:off x="181426" y="1340768"/>
            <a:ext cx="31729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s-MY" sz="2800" dirty="0" smtClean="0"/>
              <a:t>Spesifikasi Hebahan:</a:t>
            </a:r>
          </a:p>
          <a:p>
            <a:endParaRPr lang="ms-MY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893247"/>
            <a:ext cx="9144000" cy="412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4529"/>
            <a:ext cx="9144000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037977"/>
          </a:xfrm>
        </p:spPr>
        <p:txBody>
          <a:bodyPr>
            <a:normAutofit/>
          </a:bodyPr>
          <a:lstStyle/>
          <a:p>
            <a:r>
              <a:rPr lang="ms-MY" sz="3600" b="1" dirty="0" smtClean="0"/>
              <a:t>Penyediaan Slide Papan Digital</a:t>
            </a:r>
            <a:endParaRPr lang="ms-MY" sz="3600" b="1" dirty="0"/>
          </a:p>
        </p:txBody>
      </p:sp>
      <p:sp>
        <p:nvSpPr>
          <p:cNvPr id="8" name="Right Triangle 7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6" name="TextBox 5"/>
          <p:cNvSpPr txBox="1"/>
          <p:nvPr/>
        </p:nvSpPr>
        <p:spPr>
          <a:xfrm>
            <a:off x="181426" y="1628800"/>
            <a:ext cx="31729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s-MY" sz="2800" dirty="0" smtClean="0"/>
              <a:t>Spesifikasi Hebahan:</a:t>
            </a:r>
          </a:p>
          <a:p>
            <a:endParaRPr lang="ms-MY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221518"/>
            <a:ext cx="9144001" cy="286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4529"/>
            <a:ext cx="9144000" cy="8640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037977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Spesifikasi</a:t>
            </a:r>
            <a:r>
              <a:rPr lang="en-US" dirty="0" smtClean="0">
                <a:solidFill>
                  <a:schemeClr val="bg1"/>
                </a:solidFill>
              </a:rPr>
              <a:t> Slide Digital Board</a:t>
            </a:r>
            <a:endParaRPr lang="ms-MY" b="1" dirty="0">
              <a:solidFill>
                <a:schemeClr val="bg1"/>
              </a:solidFill>
            </a:endParaRPr>
          </a:p>
        </p:txBody>
      </p:sp>
      <p:sp>
        <p:nvSpPr>
          <p:cNvPr id="8" name="Right Triangle 7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7504" y="2823071"/>
            <a:ext cx="6732240" cy="1037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Imej Statik: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Saiz:</a:t>
            </a:r>
            <a:r>
              <a:rPr kumimoji="0" lang="ms-MY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800(W) X 600(H) Pixels/Inci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s-MY" sz="2800" dirty="0" smtClean="0">
                <a:latin typeface="+mj-lt"/>
                <a:ea typeface="+mj-ea"/>
                <a:cs typeface="+mj-cs"/>
              </a:rPr>
              <a:t>Resolusi : &gt; 200 dpi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</a:t>
            </a:r>
            <a:r>
              <a:rPr kumimoji="0" lang="ms-MY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Warna : RGB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s-MY" sz="2800" baseline="0" dirty="0" smtClean="0">
                <a:latin typeface="+mj-lt"/>
                <a:ea typeface="+mj-ea"/>
                <a:cs typeface="+mj-cs"/>
              </a:rPr>
              <a:t>Jenis Fail: jpeg,</a:t>
            </a:r>
            <a:r>
              <a:rPr lang="ms-MY" sz="2800" dirty="0" smtClean="0">
                <a:latin typeface="+mj-lt"/>
                <a:ea typeface="+mj-ea"/>
                <a:cs typeface="+mj-cs"/>
              </a:rPr>
              <a:t> gif, psd, ppt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ms-MY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ms-MY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Video/Animasi: </a:t>
            </a:r>
            <a:r>
              <a:rPr kumimoji="0" lang="ms-MY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ms-MY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ms-MY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WMV (durasi 15 saat)</a:t>
            </a:r>
            <a:endParaRPr kumimoji="0" lang="ms-MY" sz="2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140726-takziah MH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2996952"/>
            <a:ext cx="4608512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8" name="Rectangle 7"/>
          <p:cNvSpPr/>
          <p:nvPr/>
        </p:nvSpPr>
        <p:spPr>
          <a:xfrm>
            <a:off x="0" y="2204864"/>
            <a:ext cx="9144000" cy="144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 dirty="0">
              <a:solidFill>
                <a:srgbClr val="00B0F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2463031"/>
            <a:ext cx="9144000" cy="1037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Contoh Paparan Slide Digital</a:t>
            </a:r>
            <a:r>
              <a:rPr kumimoji="0" lang="ms-MY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Board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Yang Kurang Memuaskan</a:t>
            </a:r>
            <a:endParaRPr kumimoji="0" lang="ms-MY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6" name="Picture 5" descr="1920245_690397791022638_41286608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logo UKM -teks puti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105525"/>
            <a:ext cx="12652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Triangle 6"/>
          <p:cNvSpPr/>
          <p:nvPr/>
        </p:nvSpPr>
        <p:spPr>
          <a:xfrm>
            <a:off x="0" y="5445224"/>
            <a:ext cx="2195736" cy="141277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pic>
        <p:nvPicPr>
          <p:cNvPr id="5" name="Picture 4" descr="backdrop edited kc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87</Words>
  <Application>Microsoft Office PowerPoint</Application>
  <PresentationFormat>On-screen Show (4:3)</PresentationFormat>
  <Paragraphs>23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Panduan Penyediaan</vt:lpstr>
      <vt:lpstr>Papan Digital (Pintu Masuk Utama UKM)</vt:lpstr>
      <vt:lpstr> Penyediaan Slide Papan Digital</vt:lpstr>
      <vt:lpstr>Penyediaan Slide Papan Digital</vt:lpstr>
      <vt:lpstr>Penyediaan Slide Papan Digital</vt:lpstr>
      <vt:lpstr>Spesifikasi Slide Digital Board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UKM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PTM</dc:creator>
  <cp:lastModifiedBy>PTM</cp:lastModifiedBy>
  <cp:revision>50</cp:revision>
  <dcterms:created xsi:type="dcterms:W3CDTF">2015-02-17T02:18:13Z</dcterms:created>
  <dcterms:modified xsi:type="dcterms:W3CDTF">2015-02-27T06:25:10Z</dcterms:modified>
</cp:coreProperties>
</file>