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presProps" Target="presProps.xml"/><Relationship Id="rId1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3" Type="http://schemas.openxmlformats.org/officeDocument/2006/relationships/tableStyles" Target="tableStyle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ype="http://schemas.openxmlformats.org/officeDocument/2006/relationships/image" Target="../media/image0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2" Type="http://schemas.openxmlformats.org/officeDocument/2006/relationships/image" Target="../media/image0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2" Type="http://schemas.openxmlformats.org/officeDocument/2006/relationships/image" Target="../media/image0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2" Type="http://schemas.openxmlformats.org/officeDocument/2006/relationships/image" Target="../media/image0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Cover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581025" y="2882648"/>
            <a:ext cx="7772400" cy="641699"/>
          </a:xfrm>
          <a:prstGeom prst="rect">
            <a:avLst/>
          </a:prstGeom>
        </p:spPr>
        <p:txBody>
          <a:bodyPr anchorCtr="0" anchor="t" bIns="91450" lIns="91450" rIns="91450" tIns="91450"/>
          <a:lstStyle>
            <a:lvl1pPr rtl="0">
              <a:spcBef>
                <a:spcPts val="0"/>
              </a:spcBef>
              <a:buSzPct val="100000"/>
              <a:defRPr sz="40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- Red 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590550" y="559750"/>
            <a:ext cx="5666700" cy="535499"/>
          </a:xfrm>
          <a:prstGeom prst="rect">
            <a:avLst/>
          </a:prstGeom>
        </p:spPr>
        <p:txBody>
          <a:bodyPr anchorCtr="0" anchor="t" bIns="91450" lIns="91450" rIns="91450" tIns="91450"/>
          <a:lstStyle>
            <a:lvl1pPr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752475" y="2085975"/>
            <a:ext cx="6476999" cy="3990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- Grey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590550" y="559750"/>
            <a:ext cx="5666700" cy="535499"/>
          </a:xfrm>
          <a:prstGeom prst="rect">
            <a:avLst/>
          </a:prstGeom>
        </p:spPr>
        <p:txBody>
          <a:bodyPr anchorCtr="0" anchor="t" bIns="91450" lIns="91450" rIns="91450" tIns="91450"/>
          <a:lstStyle>
            <a:lvl1pPr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752475" y="2085975"/>
            <a:ext cx="6476999" cy="3990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- Grey Background -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90550" y="559750"/>
            <a:ext cx="5666700" cy="535499"/>
          </a:xfrm>
          <a:prstGeom prst="rect">
            <a:avLst/>
          </a:prstGeom>
        </p:spPr>
        <p:txBody>
          <a:bodyPr anchorCtr="0" anchor="t" bIns="91450" lIns="91450" rIns="91450" tIns="91450"/>
          <a:lstStyle>
            <a:lvl1pPr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752475" y="2085975"/>
            <a:ext cx="3711900" cy="3990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2pPr>
            <a:lvl3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3pPr>
            <a:lvl4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4pPr>
            <a:lvl5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5pPr>
            <a:lvl6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6pPr>
            <a:lvl7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7pPr>
            <a:lvl8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8pPr>
            <a:lvl9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4741775" y="2085975"/>
            <a:ext cx="3711900" cy="3990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2pPr>
            <a:lvl3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3pPr>
            <a:lvl4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4pPr>
            <a:lvl5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5pPr>
            <a:lvl6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6pPr>
            <a:lvl7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7pPr>
            <a:lvl8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8pPr>
            <a:lvl9pPr rtl="0"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- Red Background - 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590550" y="559750"/>
            <a:ext cx="5666700" cy="535499"/>
          </a:xfrm>
          <a:prstGeom prst="rect">
            <a:avLst/>
          </a:prstGeom>
        </p:spPr>
        <p:txBody>
          <a:bodyPr anchorCtr="0" anchor="t" bIns="91450" lIns="91450" rIns="91450" tIns="91450"/>
          <a:lstStyle>
            <a:lvl1pPr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76275" y="2085975"/>
            <a:ext cx="3873300" cy="3990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791075" y="2085975"/>
            <a:ext cx="3873300" cy="3990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03.png"/><Relationship Id="rId4" Type="http://schemas.openxmlformats.org/officeDocument/2006/relationships/slideLayout" Target="../slideLayouts/slideLayout3.xml"/><Relationship Id="rId3" Type="http://schemas.openxmlformats.org/officeDocument/2006/relationships/slideLayout" Target="../slideLayouts/slideLayout2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590550" y="559743"/>
            <a:ext cx="8229600" cy="53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rIns="91450" tIns="91450"/>
          <a:lstStyle>
            <a:lvl1pPr rtl="0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3000"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866775" y="2095500"/>
            <a:ext cx="6457800" cy="392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buFont typeface="Calibri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buSzPct val="100000"/>
              <a:buFont typeface="Calibri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buSzPct val="100000"/>
              <a:buFont typeface="Calibri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buSzPct val="100000"/>
              <a:buFont typeface="Calibri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buSzPct val="100000"/>
              <a:buFont typeface="Calibri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buSzPct val="100000"/>
              <a:buFont typeface="Calibri"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buSzPct val="100000"/>
              <a:buFont typeface="Calibri"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buSzPct val="100000"/>
              <a:buFont typeface="Calibri"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buSzPct val="100000"/>
              <a:buFont typeface="Calibri"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1.png"/><Relationship Id="rId3" Type="http://schemas.openxmlformats.org/officeDocument/2006/relationships/image" Target="../media/image04.png"/><Relationship Id="rId6" Type="http://schemas.openxmlformats.org/officeDocument/2006/relationships/image" Target="../media/image05.png"/><Relationship Id="rId5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581025" y="2882648"/>
            <a:ext cx="7772400" cy="641699"/>
          </a:xfrm>
          <a:prstGeom prst="rect">
            <a:avLst/>
          </a:prstGeom>
        </p:spPr>
        <p:txBody>
          <a:bodyPr anchorCtr="0" anchor="t" bIns="91450" lIns="91450" rIns="91450" tIns="9145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29100"/>
            <a:ext cx="7372350" cy="1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1950" y="2381250"/>
            <a:ext cx="1204400" cy="359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900" y="253352"/>
            <a:ext cx="2667001" cy="136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590550" y="559750"/>
            <a:ext cx="5666700" cy="535499"/>
          </a:xfrm>
          <a:prstGeom prst="rect">
            <a:avLst/>
          </a:prstGeom>
        </p:spPr>
        <p:txBody>
          <a:bodyPr anchorCtr="0" anchor="t" bIns="91450" lIns="91450" rIns="91450" tIns="9145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52475" y="2085975"/>
            <a:ext cx="6476999" cy="399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590550" y="559750"/>
            <a:ext cx="5666700" cy="535499"/>
          </a:xfrm>
          <a:prstGeom prst="rect">
            <a:avLst/>
          </a:prstGeom>
        </p:spPr>
        <p:txBody>
          <a:bodyPr anchorCtr="0" anchor="t" bIns="91450" lIns="91450" rIns="91450" tIns="9145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52475" y="2085975"/>
            <a:ext cx="6476999" cy="399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590550" y="559750"/>
            <a:ext cx="5393999" cy="535499"/>
          </a:xfrm>
          <a:prstGeom prst="rect">
            <a:avLst/>
          </a:prstGeom>
        </p:spPr>
        <p:txBody>
          <a:bodyPr anchorCtr="0" anchor="t" bIns="91450" lIns="91450" rIns="91450" tIns="914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752475" y="2085975"/>
            <a:ext cx="3711900" cy="399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741775" y="2085975"/>
            <a:ext cx="3711900" cy="399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050" y="253352"/>
            <a:ext cx="2667001" cy="136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590550" y="559750"/>
            <a:ext cx="5666700" cy="535499"/>
          </a:xfrm>
          <a:prstGeom prst="rect">
            <a:avLst/>
          </a:prstGeom>
        </p:spPr>
        <p:txBody>
          <a:bodyPr anchorCtr="0" anchor="t" bIns="91450" lIns="91450" rIns="91450" tIns="914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76275" y="2085975"/>
            <a:ext cx="3873300" cy="399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791075" y="2085975"/>
            <a:ext cx="3873300" cy="399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050" y="287230"/>
            <a:ext cx="2667002" cy="130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KM Red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