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69537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 Medium"/>
        <a:ea typeface="Helvetica Neue Medium"/>
        <a:cs typeface="Helvetica Neue Medium"/>
        <a:sym typeface="Helvetica Neue Medium"/>
      </a:defRPr>
    </a:lvl1pPr>
    <a:lvl2pPr marL="0" marR="0" indent="0" algn="ctr" defTabSz="69537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 Medium"/>
        <a:ea typeface="Helvetica Neue Medium"/>
        <a:cs typeface="Helvetica Neue Medium"/>
        <a:sym typeface="Helvetica Neue Medium"/>
      </a:defRPr>
    </a:lvl2pPr>
    <a:lvl3pPr marL="0" marR="0" indent="0" algn="ctr" defTabSz="69537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 Medium"/>
        <a:ea typeface="Helvetica Neue Medium"/>
        <a:cs typeface="Helvetica Neue Medium"/>
        <a:sym typeface="Helvetica Neue Medium"/>
      </a:defRPr>
    </a:lvl3pPr>
    <a:lvl4pPr marL="0" marR="0" indent="0" algn="ctr" defTabSz="69537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 Medium"/>
        <a:ea typeface="Helvetica Neue Medium"/>
        <a:cs typeface="Helvetica Neue Medium"/>
        <a:sym typeface="Helvetica Neue Medium"/>
      </a:defRPr>
    </a:lvl4pPr>
    <a:lvl5pPr marL="0" marR="0" indent="0" algn="ctr" defTabSz="69537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 Medium"/>
        <a:ea typeface="Helvetica Neue Medium"/>
        <a:cs typeface="Helvetica Neue Medium"/>
        <a:sym typeface="Helvetica Neue Medium"/>
      </a:defRPr>
    </a:lvl5pPr>
    <a:lvl6pPr marL="0" marR="0" indent="0" algn="ctr" defTabSz="69537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 Medium"/>
        <a:ea typeface="Helvetica Neue Medium"/>
        <a:cs typeface="Helvetica Neue Medium"/>
        <a:sym typeface="Helvetica Neue Medium"/>
      </a:defRPr>
    </a:lvl6pPr>
    <a:lvl7pPr marL="0" marR="0" indent="0" algn="ctr" defTabSz="69537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 Medium"/>
        <a:ea typeface="Helvetica Neue Medium"/>
        <a:cs typeface="Helvetica Neue Medium"/>
        <a:sym typeface="Helvetica Neue Medium"/>
      </a:defRPr>
    </a:lvl7pPr>
    <a:lvl8pPr marL="0" marR="0" indent="0" algn="ctr" defTabSz="69537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 Medium"/>
        <a:ea typeface="Helvetica Neue Medium"/>
        <a:cs typeface="Helvetica Neue Medium"/>
        <a:sym typeface="Helvetica Neue Medium"/>
      </a:defRPr>
    </a:lvl8pPr>
    <a:lvl9pPr marL="0" marR="0" indent="0" algn="ctr" defTabSz="69537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 Medium"/>
        <a:ea typeface="Helvetica Neue Medium"/>
        <a:cs typeface="Helvetica Neue Medium"/>
        <a:sym typeface="Helvetica Neue Medium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FFF"/>
          </a:solidFill>
        </a:fill>
      </a:tcStyle>
    </a:wholeTbl>
    <a:band2H>
      <a:tcTxStyle/>
      <a:tcStyle>
        <a:tcBdr/>
        <a:fill>
          <a:solidFill>
            <a:srgbClr val="E6F0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508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508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1F0CC"/>
          </a:solidFill>
        </a:fill>
      </a:tcStyle>
    </a:wholeTbl>
    <a:band2H>
      <a:tcTxStyle/>
      <a:tcStyle>
        <a:tcBdr/>
        <a:fill>
          <a:solidFill>
            <a:srgbClr val="EAF8E7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508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508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9D1E1"/>
          </a:solidFill>
        </a:fill>
      </a:tcStyle>
    </a:wholeTbl>
    <a:band2H>
      <a:tcTxStyle/>
      <a:tcStyle>
        <a:tcBdr/>
        <a:fill>
          <a:solidFill>
            <a:srgbClr val="FCE9F0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508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508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635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508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508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635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7" d="100"/>
          <a:sy n="77" d="100"/>
        </p:scale>
        <p:origin x="168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en-US"/>
  <c:roundedCorners val="0"/>
  <c:style val="2"/>
  <c:chart>
    <c:autoTitleDeleted val="1"/>
    <c:view3D>
      <c:rotX val="18"/>
      <c:hPercent val="169"/>
      <c:rotY val="18"/>
      <c:depthPercent val="65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5.0000000000000001E-3"/>
          <c:y val="5.0000000000000001E-3"/>
          <c:w val="0.99"/>
          <c:h val="0.98750000000000004"/>
        </c:manualLayout>
      </c:layout>
      <c:bar3DChart>
        <c:barDir val="bar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Region 1</c:v>
                </c:pt>
              </c:strCache>
            </c:strRef>
          </c:tx>
          <c:spPr>
            <a:solidFill>
              <a:srgbClr val="D38C07">
                <a:alpha val="80000"/>
              </a:srgbClr>
            </a:solidFill>
            <a:ln w="9525" cap="flat">
              <a:noFill/>
              <a:prstDash val="solid"/>
              <a:round/>
            </a:ln>
            <a:effectLst/>
            <a:sp3d prstMaterial="matte"/>
          </c:spPr>
          <c:invertIfNegative val="0"/>
          <c:cat>
            <c:strRef>
              <c:f>Sheet1!$B$1:$E$1</c:f>
              <c:strCache>
                <c:ptCount val="4"/>
                <c:pt idx="0">
                  <c:v>April</c:v>
                </c:pt>
                <c:pt idx="1">
                  <c:v>May</c:v>
                </c:pt>
                <c:pt idx="2">
                  <c:v>June</c:v>
                </c:pt>
                <c:pt idx="3">
                  <c:v>July</c:v>
                </c:pt>
              </c:strCache>
            </c:strRef>
          </c:cat>
          <c:val>
            <c:numRef>
              <c:f>Sheet1!$B$2:$E$2</c:f>
              <c:numCache>
                <c:formatCode>General</c:formatCode>
                <c:ptCount val="4"/>
                <c:pt idx="0">
                  <c:v>17</c:v>
                </c:pt>
                <c:pt idx="1">
                  <c:v>26</c:v>
                </c:pt>
                <c:pt idx="2">
                  <c:v>53</c:v>
                </c:pt>
                <c:pt idx="3">
                  <c:v>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75D-4815-900C-DC357EB5061C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Region 2</c:v>
                </c:pt>
              </c:strCache>
            </c:strRef>
          </c:tx>
          <c:spPr>
            <a:solidFill>
              <a:srgbClr val="D44906">
                <a:alpha val="80000"/>
              </a:srgbClr>
            </a:solidFill>
            <a:ln w="9525" cap="flat">
              <a:noFill/>
              <a:prstDash val="solid"/>
              <a:round/>
            </a:ln>
            <a:effectLst/>
            <a:sp3d prstMaterial="matte"/>
          </c:spPr>
          <c:invertIfNegative val="0"/>
          <c:cat>
            <c:strRef>
              <c:f>Sheet1!$B$1:$E$1</c:f>
              <c:strCache>
                <c:ptCount val="4"/>
                <c:pt idx="0">
                  <c:v>April</c:v>
                </c:pt>
                <c:pt idx="1">
                  <c:v>May</c:v>
                </c:pt>
                <c:pt idx="2">
                  <c:v>June</c:v>
                </c:pt>
                <c:pt idx="3">
                  <c:v>July</c:v>
                </c:pt>
              </c:strCache>
            </c:strRef>
          </c:cat>
          <c:val>
            <c:numRef>
              <c:f>Sheet1!$B$3:$E$3</c:f>
              <c:numCache>
                <c:formatCode>General</c:formatCode>
                <c:ptCount val="4"/>
                <c:pt idx="0">
                  <c:v>55</c:v>
                </c:pt>
                <c:pt idx="1">
                  <c:v>43</c:v>
                </c:pt>
                <c:pt idx="2">
                  <c:v>70</c:v>
                </c:pt>
                <c:pt idx="3">
                  <c:v>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75D-4815-900C-DC357EB5061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094734552"/>
        <c:axId val="2094734553"/>
        <c:axId val="2094734554"/>
      </c:bar3DChart>
      <c:catAx>
        <c:axId val="2094734552"/>
        <c:scaling>
          <c:orientation val="maxMin"/>
        </c:scaling>
        <c:delete val="0"/>
        <c:axPos val="l"/>
        <c:numFmt formatCode="General" sourceLinked="0"/>
        <c:majorTickMark val="out"/>
        <c:minorTickMark val="none"/>
        <c:tickLblPos val="nextTo"/>
        <c:spPr>
          <a:ln w="12700" cap="flat">
            <a:noFill/>
            <a:prstDash val="solid"/>
            <a:round/>
          </a:ln>
        </c:spPr>
        <c:txPr>
          <a:bodyPr rot="0"/>
          <a:lstStyle/>
          <a:p>
            <a:pPr>
              <a:defRPr sz="3400" b="0" i="0" u="none" strike="noStrike">
                <a:solidFill>
                  <a:srgbClr val="FFFFFF"/>
                </a:solidFill>
                <a:latin typeface="Arial"/>
              </a:defRPr>
            </a:pPr>
            <a:endParaRPr lang="en-US"/>
          </a:p>
        </c:txPr>
        <c:crossAx val="2094734553"/>
        <c:crosses val="autoZero"/>
        <c:auto val="1"/>
        <c:lblAlgn val="ctr"/>
        <c:lblOffset val="100"/>
        <c:noMultiLvlLbl val="1"/>
      </c:catAx>
      <c:valAx>
        <c:axId val="2094734553"/>
        <c:scaling>
          <c:orientation val="minMax"/>
        </c:scaling>
        <c:delete val="0"/>
        <c:axPos val="t"/>
        <c:majorGridlines>
          <c:spPr>
            <a:ln w="12700" cap="flat">
              <a:solidFill>
                <a:srgbClr val="888888"/>
              </a:solidFill>
              <a:prstDash val="solid"/>
              <a:round/>
            </a:ln>
          </c:spPr>
        </c:majorGridlines>
        <c:numFmt formatCode="General" sourceLinked="0"/>
        <c:majorTickMark val="out"/>
        <c:minorTickMark val="none"/>
        <c:tickLblPos val="nextTo"/>
        <c:spPr>
          <a:ln w="12700" cap="flat">
            <a:noFill/>
            <a:prstDash val="solid"/>
            <a:round/>
          </a:ln>
        </c:spPr>
        <c:txPr>
          <a:bodyPr rot="0"/>
          <a:lstStyle/>
          <a:p>
            <a:pPr>
              <a:defRPr sz="3600" b="0" i="0" u="none" strike="noStrike">
                <a:solidFill>
                  <a:srgbClr val="FFFFFF"/>
                </a:solidFill>
                <a:latin typeface="Helvetica Neue Medium"/>
              </a:defRPr>
            </a:pPr>
            <a:endParaRPr lang="en-US"/>
          </a:p>
        </c:txPr>
        <c:crossAx val="2094734552"/>
        <c:crosses val="autoZero"/>
        <c:crossBetween val="between"/>
        <c:majorUnit val="25"/>
        <c:minorUnit val="12.5"/>
      </c:valAx>
      <c:serAx>
        <c:axId val="2094734554"/>
        <c:scaling>
          <c:orientation val="minMax"/>
        </c:scaling>
        <c:delete val="0"/>
        <c:axPos val="b"/>
        <c:majorTickMark val="out"/>
        <c:minorTickMark val="none"/>
        <c:tickLblPos val="none"/>
        <c:spPr>
          <a:ln w="12700" cap="flat">
            <a:noFill/>
            <a:prstDash val="solid"/>
            <a:round/>
          </a:ln>
        </c:spPr>
        <c:crossAx val="2094734553"/>
        <c:crosses val="autoZero"/>
        <c:tickLblSkip val="1"/>
      </c:serAx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en-US"/>
  <c:roundedCorners val="0"/>
  <c:style val="2"/>
  <c:chart>
    <c:autoTitleDeleted val="1"/>
    <c:view3D>
      <c:rotX val="18"/>
      <c:hPercent val="69"/>
      <c:rotY val="18"/>
      <c:depthPercent val="2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5.0000000000000001E-3"/>
          <c:y val="5.0000000000000001E-3"/>
          <c:w val="0.99"/>
          <c:h val="0.98750000000000004"/>
        </c:manualLayout>
      </c:layout>
      <c:area3DChart>
        <c:grouping val="standar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Region 1</c:v>
                </c:pt>
              </c:strCache>
            </c:strRef>
          </c:tx>
          <c:spPr>
            <a:solidFill>
              <a:srgbClr val="0076BA"/>
            </a:solidFill>
            <a:ln w="9525" cap="flat">
              <a:noFill/>
              <a:prstDash val="solid"/>
              <a:round/>
            </a:ln>
            <a:effectLst/>
            <a:sp3d prstMaterial="matte"/>
          </c:spPr>
          <c:cat>
            <c:strRef>
              <c:f>Sheet1!$B$1:$E$1</c:f>
              <c:strCache>
                <c:ptCount val="4"/>
                <c:pt idx="0">
                  <c:v>April</c:v>
                </c:pt>
                <c:pt idx="1">
                  <c:v>May</c:v>
                </c:pt>
                <c:pt idx="2">
                  <c:v>June</c:v>
                </c:pt>
                <c:pt idx="3">
                  <c:v>July</c:v>
                </c:pt>
              </c:strCache>
            </c:strRef>
          </c:cat>
          <c:val>
            <c:numRef>
              <c:f>Sheet1!$B$2:$E$2</c:f>
              <c:numCache>
                <c:formatCode>General</c:formatCode>
                <c:ptCount val="4"/>
                <c:pt idx="0">
                  <c:v>17</c:v>
                </c:pt>
                <c:pt idx="1">
                  <c:v>26</c:v>
                </c:pt>
                <c:pt idx="2">
                  <c:v>53</c:v>
                </c:pt>
                <c:pt idx="3">
                  <c:v>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4A9-4A98-9430-BA837D7D625B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Region 2</c:v>
                </c:pt>
              </c:strCache>
            </c:strRef>
          </c:tx>
          <c:spPr>
            <a:solidFill>
              <a:srgbClr val="0085D1"/>
            </a:solidFill>
            <a:ln w="9525" cap="flat">
              <a:noFill/>
              <a:prstDash val="solid"/>
              <a:round/>
            </a:ln>
            <a:effectLst/>
            <a:sp3d prstMaterial="matte"/>
          </c:spPr>
          <c:cat>
            <c:strRef>
              <c:f>Sheet1!$B$1:$E$1</c:f>
              <c:strCache>
                <c:ptCount val="4"/>
                <c:pt idx="0">
                  <c:v>April</c:v>
                </c:pt>
                <c:pt idx="1">
                  <c:v>May</c:v>
                </c:pt>
                <c:pt idx="2">
                  <c:v>June</c:v>
                </c:pt>
                <c:pt idx="3">
                  <c:v>July</c:v>
                </c:pt>
              </c:strCache>
            </c:strRef>
          </c:cat>
          <c:val>
            <c:numRef>
              <c:f>Sheet1!$B$3:$E$3</c:f>
              <c:numCache>
                <c:formatCode>General</c:formatCode>
                <c:ptCount val="4"/>
                <c:pt idx="0">
                  <c:v>55</c:v>
                </c:pt>
                <c:pt idx="1">
                  <c:v>43</c:v>
                </c:pt>
                <c:pt idx="2">
                  <c:v>70</c:v>
                </c:pt>
                <c:pt idx="3">
                  <c:v>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4A9-4A98-9430-BA837D7D625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Depth val="50"/>
        <c:axId val="2094734552"/>
        <c:axId val="2094734553"/>
        <c:axId val="2094734554"/>
      </c:area3DChart>
      <c:catAx>
        <c:axId val="209473455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low"/>
        <c:spPr>
          <a:ln w="12700" cap="flat">
            <a:noFill/>
            <a:prstDash val="solid"/>
            <a:round/>
          </a:ln>
        </c:spPr>
        <c:txPr>
          <a:bodyPr rot="0"/>
          <a:lstStyle/>
          <a:p>
            <a:pPr>
              <a:defRPr sz="3400" b="0" i="0" u="none" strike="noStrike">
                <a:solidFill>
                  <a:srgbClr val="000000"/>
                </a:solidFill>
                <a:latin typeface="Helvetica Neue Medium"/>
              </a:defRPr>
            </a:pPr>
            <a:endParaRPr lang="en-US"/>
          </a:p>
        </c:txPr>
        <c:crossAx val="2094734553"/>
        <c:crosses val="autoZero"/>
        <c:auto val="1"/>
        <c:lblAlgn val="ctr"/>
        <c:lblOffset val="100"/>
        <c:noMultiLvlLbl val="1"/>
      </c:catAx>
      <c:valAx>
        <c:axId val="2094734553"/>
        <c:scaling>
          <c:orientation val="minMax"/>
        </c:scaling>
        <c:delete val="0"/>
        <c:axPos val="l"/>
        <c:majorGridlines>
          <c:spPr>
            <a:ln w="12700" cap="flat">
              <a:solidFill>
                <a:srgbClr val="888888"/>
              </a:solidFill>
              <a:prstDash val="solid"/>
              <a:round/>
            </a:ln>
          </c:spPr>
        </c:majorGridlines>
        <c:numFmt formatCode="General" sourceLinked="0"/>
        <c:majorTickMark val="out"/>
        <c:minorTickMark val="none"/>
        <c:tickLblPos val="high"/>
        <c:spPr>
          <a:ln w="12700" cap="flat">
            <a:noFill/>
            <a:prstDash val="solid"/>
            <a:round/>
          </a:ln>
        </c:spPr>
        <c:txPr>
          <a:bodyPr rot="0"/>
          <a:lstStyle/>
          <a:p>
            <a:pPr>
              <a:defRPr sz="3400" b="0" i="0" u="none" strike="noStrike">
                <a:solidFill>
                  <a:srgbClr val="000000"/>
                </a:solidFill>
                <a:latin typeface="Helvetica Neue Medium"/>
              </a:defRPr>
            </a:pPr>
            <a:endParaRPr lang="en-US"/>
          </a:p>
        </c:txPr>
        <c:crossAx val="2094734552"/>
        <c:crosses val="autoZero"/>
        <c:crossBetween val="between"/>
        <c:majorUnit val="25"/>
        <c:minorUnit val="12.5"/>
      </c:valAx>
      <c:serAx>
        <c:axId val="2094734554"/>
        <c:scaling>
          <c:orientation val="minMax"/>
        </c:scaling>
        <c:delete val="0"/>
        <c:axPos val="b"/>
        <c:majorTickMark val="out"/>
        <c:minorTickMark val="none"/>
        <c:tickLblPos val="none"/>
        <c:spPr>
          <a:ln w="12700" cap="flat">
            <a:noFill/>
            <a:prstDash val="solid"/>
            <a:round/>
          </a:ln>
        </c:spPr>
        <c:crossAx val="2094734553"/>
        <c:crosses val="autoZero"/>
        <c:tickLblSkip val="1"/>
      </c:serAx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8" name="Shape 148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544206" latinLnBrk="0">
      <a:lnSpc>
        <a:spcPct val="117999"/>
      </a:lnSpc>
      <a:defRPr sz="2400">
        <a:latin typeface="+mn-lt"/>
        <a:ea typeface="+mn-ea"/>
        <a:cs typeface="+mn-cs"/>
        <a:sym typeface="Helvetica Neue"/>
      </a:defRPr>
    </a:lvl1pPr>
    <a:lvl2pPr indent="228600" defTabSz="544206" latinLnBrk="0">
      <a:lnSpc>
        <a:spcPct val="117999"/>
      </a:lnSpc>
      <a:defRPr sz="2400">
        <a:latin typeface="+mn-lt"/>
        <a:ea typeface="+mn-ea"/>
        <a:cs typeface="+mn-cs"/>
        <a:sym typeface="Helvetica Neue"/>
      </a:defRPr>
    </a:lvl2pPr>
    <a:lvl3pPr indent="457200" defTabSz="544206" latinLnBrk="0">
      <a:lnSpc>
        <a:spcPct val="117999"/>
      </a:lnSpc>
      <a:defRPr sz="2400">
        <a:latin typeface="+mn-lt"/>
        <a:ea typeface="+mn-ea"/>
        <a:cs typeface="+mn-cs"/>
        <a:sym typeface="Helvetica Neue"/>
      </a:defRPr>
    </a:lvl3pPr>
    <a:lvl4pPr indent="685800" defTabSz="544206" latinLnBrk="0">
      <a:lnSpc>
        <a:spcPct val="117999"/>
      </a:lnSpc>
      <a:defRPr sz="2400">
        <a:latin typeface="+mn-lt"/>
        <a:ea typeface="+mn-ea"/>
        <a:cs typeface="+mn-cs"/>
        <a:sym typeface="Helvetica Neue"/>
      </a:defRPr>
    </a:lvl4pPr>
    <a:lvl5pPr indent="914400" defTabSz="544206" latinLnBrk="0">
      <a:lnSpc>
        <a:spcPct val="117999"/>
      </a:lnSpc>
      <a:defRPr sz="2400">
        <a:latin typeface="+mn-lt"/>
        <a:ea typeface="+mn-ea"/>
        <a:cs typeface="+mn-cs"/>
        <a:sym typeface="Helvetica Neue"/>
      </a:defRPr>
    </a:lvl5pPr>
    <a:lvl6pPr indent="1143000" defTabSz="544206" latinLnBrk="0">
      <a:lnSpc>
        <a:spcPct val="117999"/>
      </a:lnSpc>
      <a:defRPr sz="2400">
        <a:latin typeface="+mn-lt"/>
        <a:ea typeface="+mn-ea"/>
        <a:cs typeface="+mn-cs"/>
        <a:sym typeface="Helvetica Neue"/>
      </a:defRPr>
    </a:lvl6pPr>
    <a:lvl7pPr indent="1371600" defTabSz="544206" latinLnBrk="0">
      <a:lnSpc>
        <a:spcPct val="117999"/>
      </a:lnSpc>
      <a:defRPr sz="2400">
        <a:latin typeface="+mn-lt"/>
        <a:ea typeface="+mn-ea"/>
        <a:cs typeface="+mn-cs"/>
        <a:sym typeface="Helvetica Neue"/>
      </a:defRPr>
    </a:lvl7pPr>
    <a:lvl8pPr indent="1600200" defTabSz="544206" latinLnBrk="0">
      <a:lnSpc>
        <a:spcPct val="117999"/>
      </a:lnSpc>
      <a:defRPr sz="2400">
        <a:latin typeface="+mn-lt"/>
        <a:ea typeface="+mn-ea"/>
        <a:cs typeface="+mn-cs"/>
        <a:sym typeface="Helvetica Neue"/>
      </a:defRPr>
    </a:lvl8pPr>
    <a:lvl9pPr indent="1828800" defTabSz="544206" latinLnBrk="0">
      <a:lnSpc>
        <a:spcPct val="117999"/>
      </a:lnSpc>
      <a:defRPr sz="24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Photo - Horizontal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Image"/>
          <p:cNvSpPr>
            <a:spLocks noGrp="1"/>
          </p:cNvSpPr>
          <p:nvPr>
            <p:ph type="pic" sz="half" idx="13"/>
          </p:nvPr>
        </p:nvSpPr>
        <p:spPr>
          <a:xfrm>
            <a:off x="1625599" y="1724024"/>
            <a:ext cx="9753601" cy="4429127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14" name="Title Text"/>
          <p:cNvSpPr txBox="1">
            <a:spLocks noGrp="1"/>
          </p:cNvSpPr>
          <p:nvPr>
            <p:ph type="title"/>
          </p:nvPr>
        </p:nvSpPr>
        <p:spPr>
          <a:xfrm>
            <a:off x="1270000" y="6257924"/>
            <a:ext cx="10464802" cy="1066801"/>
          </a:xfrm>
          <a:prstGeom prst="rect">
            <a:avLst/>
          </a:prstGeom>
        </p:spPr>
        <p:txBody>
          <a:bodyPr lIns="72248" tIns="72248" rIns="72248" bIns="72248" anchor="b">
            <a:normAutofit/>
          </a:bodyPr>
          <a:lstStyle>
            <a:lvl1pPr defTabSz="584152">
              <a:defRPr sz="78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Title Text</a:t>
            </a:r>
          </a:p>
        </p:txBody>
      </p:sp>
      <p:sp>
        <p:nvSpPr>
          <p:cNvPr id="1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70000" y="7334249"/>
            <a:ext cx="10464802" cy="847726"/>
          </a:xfrm>
          <a:prstGeom prst="rect">
            <a:avLst/>
          </a:prstGeom>
        </p:spPr>
        <p:txBody>
          <a:bodyPr lIns="72248" tIns="72248" rIns="72248" bIns="72248">
            <a:normAutofit/>
          </a:bodyPr>
          <a:lstStyle>
            <a:lvl1pPr marL="0" indent="0" algn="ctr" defTabSz="584152">
              <a:spcBef>
                <a:spcPts val="0"/>
              </a:spcBef>
              <a:buSzTx/>
              <a:buFontTx/>
              <a:buNone/>
              <a:defRPr sz="36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"/>
              </a:defRPr>
            </a:lvl1pPr>
            <a:lvl2pPr marL="0" indent="0" algn="ctr" defTabSz="584152">
              <a:spcBef>
                <a:spcPts val="0"/>
              </a:spcBef>
              <a:buSzTx/>
              <a:buFontTx/>
              <a:buNone/>
              <a:defRPr sz="36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"/>
              </a:defRPr>
            </a:lvl2pPr>
            <a:lvl3pPr marL="0" indent="0" algn="ctr" defTabSz="584152">
              <a:spcBef>
                <a:spcPts val="0"/>
              </a:spcBef>
              <a:buSzTx/>
              <a:buFontTx/>
              <a:buNone/>
              <a:defRPr sz="36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"/>
              </a:defRPr>
            </a:lvl3pPr>
            <a:lvl4pPr marL="0" indent="0" algn="ctr" defTabSz="584152">
              <a:spcBef>
                <a:spcPts val="0"/>
              </a:spcBef>
              <a:buSzTx/>
              <a:buFontTx/>
              <a:buNone/>
              <a:defRPr sz="36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"/>
              </a:defRPr>
            </a:lvl4pPr>
            <a:lvl5pPr marL="0" indent="0" algn="ctr" defTabSz="584152">
              <a:spcBef>
                <a:spcPts val="0"/>
              </a:spcBef>
              <a:buSzTx/>
              <a:buFontTx/>
              <a:buNone/>
              <a:defRPr sz="36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21557" y="8191499"/>
            <a:ext cx="354913" cy="355241"/>
          </a:xfrm>
          <a:prstGeom prst="rect">
            <a:avLst/>
          </a:prstGeom>
        </p:spPr>
        <p:txBody>
          <a:bodyPr lIns="72248" tIns="72248" rIns="72248" bIns="72248" anchor="t"/>
          <a:lstStyle>
            <a:lvl1pPr algn="ctr" defTabSz="695375">
              <a:defRPr sz="14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Image"/>
          <p:cNvSpPr>
            <a:spLocks noGrp="1"/>
          </p:cNvSpPr>
          <p:nvPr>
            <p:ph type="pic" idx="13"/>
          </p:nvPr>
        </p:nvSpPr>
        <p:spPr>
          <a:xfrm>
            <a:off x="-1" y="1219199"/>
            <a:ext cx="13004801" cy="7315201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9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21557" y="8191499"/>
            <a:ext cx="354913" cy="355241"/>
          </a:xfrm>
          <a:prstGeom prst="rect">
            <a:avLst/>
          </a:prstGeom>
        </p:spPr>
        <p:txBody>
          <a:bodyPr lIns="72248" tIns="72248" rIns="72248" bIns="72248" anchor="t"/>
          <a:lstStyle>
            <a:lvl1pPr algn="ctr" defTabSz="695375">
              <a:defRPr sz="14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Title Text"/>
          <p:cNvSpPr txBox="1">
            <a:spLocks noGrp="1"/>
          </p:cNvSpPr>
          <p:nvPr>
            <p:ph type="title"/>
          </p:nvPr>
        </p:nvSpPr>
        <p:spPr>
          <a:xfrm>
            <a:off x="1948462" y="2263692"/>
            <a:ext cx="10403841" cy="1333243"/>
          </a:xfrm>
          <a:prstGeom prst="rect">
            <a:avLst/>
          </a:prstGeom>
        </p:spPr>
        <p:txBody>
          <a:bodyPr lIns="72248" tIns="72248" rIns="72248" bIns="72248">
            <a:normAutofit/>
          </a:bodyPr>
          <a:lstStyle>
            <a:lvl1pPr defTabSz="584152">
              <a:defRPr sz="7200" b="1">
                <a:solidFill>
                  <a:srgbClr val="FFC000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0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7258755" y="3514136"/>
            <a:ext cx="5093548" cy="4532667"/>
          </a:xfrm>
          <a:prstGeom prst="rect">
            <a:avLst/>
          </a:prstGeom>
        </p:spPr>
        <p:txBody>
          <a:bodyPr lIns="72248" tIns="72248" rIns="72248" bIns="72248" anchor="ctr">
            <a:normAutofit/>
          </a:bodyPr>
          <a:lstStyle>
            <a:lvl1pPr marL="439471" indent="-439471" defTabSz="584152">
              <a:spcBef>
                <a:spcPts val="4100"/>
              </a:spcBef>
              <a:buSzPct val="145000"/>
              <a:buFontTx/>
              <a:buChar char="•"/>
              <a:defRPr sz="3000">
                <a:solidFill>
                  <a:srgbClr val="FFFFFF"/>
                </a:solidFill>
              </a:defRPr>
            </a:lvl1pPr>
            <a:lvl2pPr marL="673856" indent="-439471" defTabSz="584152">
              <a:spcBef>
                <a:spcPts val="4100"/>
              </a:spcBef>
              <a:buSzPct val="145000"/>
              <a:buFontTx/>
              <a:buChar char="•"/>
              <a:defRPr sz="3000">
                <a:solidFill>
                  <a:srgbClr val="FFFFFF"/>
                </a:solidFill>
              </a:defRPr>
            </a:lvl2pPr>
            <a:lvl3pPr marL="908241" indent="-439471" defTabSz="584152">
              <a:spcBef>
                <a:spcPts val="4100"/>
              </a:spcBef>
              <a:buSzPct val="145000"/>
              <a:buFontTx/>
              <a:defRPr sz="3000">
                <a:solidFill>
                  <a:srgbClr val="FFFFFF"/>
                </a:solidFill>
              </a:defRPr>
            </a:lvl3pPr>
            <a:lvl4pPr marL="1142625" indent="-439471" defTabSz="584152">
              <a:spcBef>
                <a:spcPts val="4100"/>
              </a:spcBef>
              <a:buSzPct val="145000"/>
              <a:buFontTx/>
              <a:buChar char="•"/>
              <a:defRPr sz="3000">
                <a:solidFill>
                  <a:srgbClr val="FFFFFF"/>
                </a:solidFill>
              </a:defRPr>
            </a:lvl4pPr>
            <a:lvl5pPr marL="1377010" indent="-439471" defTabSz="584152">
              <a:spcBef>
                <a:spcPts val="4100"/>
              </a:spcBef>
              <a:buSzPct val="145000"/>
              <a:buFontTx/>
              <a:buChar char="•"/>
              <a:defRPr sz="3000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21530" y="8191499"/>
            <a:ext cx="354967" cy="341882"/>
          </a:xfrm>
          <a:prstGeom prst="rect">
            <a:avLst/>
          </a:prstGeom>
        </p:spPr>
        <p:txBody>
          <a:bodyPr lIns="72248" tIns="72248" rIns="72248" bIns="72248" anchor="t"/>
          <a:lstStyle>
            <a:lvl1pPr algn="ctr" defTabSz="695375">
              <a:defRPr sz="14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08" name="Object"/>
          <p:cNvSpPr txBox="1">
            <a:spLocks noGrp="1"/>
          </p:cNvSpPr>
          <p:nvPr>
            <p:ph sz="quarter" idx="3"/>
          </p:nvPr>
        </p:nvSpPr>
        <p:spPr>
          <a:xfrm>
            <a:off x="1948462" y="3514218"/>
            <a:ext cx="5093547" cy="4532503"/>
          </a:xfrm>
          <a:prstGeom prst="rect">
            <a:avLst/>
          </a:prstGeom>
        </p:spPr>
        <p:txBody>
          <a:bodyPr lIns="72248" tIns="72248" rIns="72248" bIns="72248" anchor="ctr">
            <a:normAutofit/>
          </a:bodyPr>
          <a:lstStyle/>
          <a:p>
            <a:pPr marL="439471" indent="-439471" defTabSz="584152">
              <a:spcBef>
                <a:spcPts val="4100"/>
              </a:spcBef>
              <a:buSzPct val="145000"/>
              <a:buFontTx/>
              <a:buChar char="•"/>
              <a:defRPr sz="3000">
                <a:solidFill>
                  <a:srgbClr val="000000"/>
                </a:solidFill>
              </a:defRPr>
            </a:pPr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Rectangle"/>
          <p:cNvSpPr/>
          <p:nvPr/>
        </p:nvSpPr>
        <p:spPr>
          <a:xfrm>
            <a:off x="11724640" y="1609795"/>
            <a:ext cx="1280161" cy="160979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 defTabSz="650240">
              <a:defRPr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pic>
        <p:nvPicPr>
          <p:cNvPr id="123" name="LOGO-UKM_logo-only-BLUE.png" descr="LOGO-UKM_logo-only-BLUE.png"/>
          <p:cNvPicPr>
            <a:picLocks noChangeAspect="1"/>
          </p:cNvPicPr>
          <p:nvPr/>
        </p:nvPicPr>
        <p:blipFill>
          <a:blip r:embed="rId3">
            <a:extLst/>
          </a:blip>
          <a:srcRect l="13183" r="13183"/>
          <a:stretch>
            <a:fillRect/>
          </a:stretch>
        </p:blipFill>
        <p:spPr>
          <a:xfrm>
            <a:off x="11958717" y="1863433"/>
            <a:ext cx="811908" cy="1102635"/>
          </a:xfrm>
          <a:prstGeom prst="rect">
            <a:avLst/>
          </a:prstGeom>
          <a:ln w="12700">
            <a:miter lim="400000"/>
          </a:ln>
        </p:spPr>
      </p:pic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lide Number"/>
          <p:cNvSpPr txBox="1">
            <a:spLocks noGrp="1"/>
          </p:cNvSpPr>
          <p:nvPr>
            <p:ph type="sldNum" sz="quarter" idx="2"/>
          </p:nvPr>
        </p:nvSpPr>
        <p:spPr>
          <a:xfrm flipH="1">
            <a:off x="12214577" y="9144000"/>
            <a:ext cx="182216" cy="172815"/>
          </a:xfrm>
          <a:prstGeom prst="rect">
            <a:avLst/>
          </a:prstGeom>
        </p:spPr>
        <p:txBody>
          <a:bodyPr lIns="0" tIns="0" rIns="0" bIns="0" anchor="t"/>
          <a:lstStyle>
            <a:lvl1pPr>
              <a:spcBef>
                <a:spcPts val="300"/>
              </a:spcBef>
              <a:defRPr sz="1200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32" name="Rectangle"/>
          <p:cNvSpPr/>
          <p:nvPr/>
        </p:nvSpPr>
        <p:spPr>
          <a:xfrm>
            <a:off x="11724640" y="1609795"/>
            <a:ext cx="1280161" cy="160979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72248" tIns="72248" rIns="72248" bIns="72248" anchor="ctr"/>
          <a:lstStyle/>
          <a:p>
            <a:endParaRPr/>
          </a:p>
        </p:txBody>
      </p:sp>
      <p:pic>
        <p:nvPicPr>
          <p:cNvPr id="133" name="LOGO-UKM_logo-only-BLUE.png" descr="LOGO-UKM_logo-only-BLUE.png"/>
          <p:cNvPicPr>
            <a:picLocks noChangeAspect="1"/>
          </p:cNvPicPr>
          <p:nvPr/>
        </p:nvPicPr>
        <p:blipFill>
          <a:blip r:embed="rId3">
            <a:extLst/>
          </a:blip>
          <a:srcRect l="13183" r="13183"/>
          <a:stretch>
            <a:fillRect/>
          </a:stretch>
        </p:blipFill>
        <p:spPr>
          <a:xfrm>
            <a:off x="11958717" y="1863433"/>
            <a:ext cx="811908" cy="110263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LOGO UKM_W.png" descr="LOGO UKM_W.png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65137" y="1147344"/>
            <a:ext cx="2778546" cy="1390107"/>
          </a:xfrm>
          <a:prstGeom prst="rect">
            <a:avLst/>
          </a:prstGeom>
          <a:ln w="12700">
            <a:miter lim="400000"/>
          </a:ln>
        </p:spPr>
      </p:pic>
      <p:sp>
        <p:nvSpPr>
          <p:cNvPr id="1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- Center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Text"/>
          <p:cNvSpPr txBox="1">
            <a:spLocks noGrp="1"/>
          </p:cNvSpPr>
          <p:nvPr>
            <p:ph type="title"/>
          </p:nvPr>
        </p:nvSpPr>
        <p:spPr>
          <a:xfrm>
            <a:off x="1270000" y="3638550"/>
            <a:ext cx="10464802" cy="2476501"/>
          </a:xfrm>
          <a:prstGeom prst="rect">
            <a:avLst/>
          </a:prstGeom>
        </p:spPr>
        <p:txBody>
          <a:bodyPr lIns="72248" tIns="72248" rIns="72248" bIns="72248">
            <a:normAutofit/>
          </a:bodyPr>
          <a:lstStyle>
            <a:lvl1pPr defTabSz="584152">
              <a:defRPr sz="78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Title Text</a:t>
            </a:r>
          </a:p>
        </p:txBody>
      </p:sp>
      <p:sp>
        <p:nvSpPr>
          <p:cNvPr id="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21557" y="8191499"/>
            <a:ext cx="354913" cy="355241"/>
          </a:xfrm>
          <a:prstGeom prst="rect">
            <a:avLst/>
          </a:prstGeom>
        </p:spPr>
        <p:txBody>
          <a:bodyPr lIns="72248" tIns="72248" rIns="72248" bIns="72248" anchor="t"/>
          <a:lstStyle>
            <a:lvl1pPr algn="ctr" defTabSz="695375">
              <a:defRPr sz="14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Vertical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Image"/>
          <p:cNvSpPr>
            <a:spLocks noGrp="1"/>
          </p:cNvSpPr>
          <p:nvPr>
            <p:ph type="pic" sz="half" idx="13"/>
          </p:nvPr>
        </p:nvSpPr>
        <p:spPr>
          <a:xfrm>
            <a:off x="6718300" y="1606549"/>
            <a:ext cx="5334002" cy="6162676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32" name="Title Text"/>
          <p:cNvSpPr txBox="1">
            <a:spLocks noGrp="1"/>
          </p:cNvSpPr>
          <p:nvPr>
            <p:ph type="title"/>
          </p:nvPr>
        </p:nvSpPr>
        <p:spPr>
          <a:xfrm>
            <a:off x="952499" y="1695449"/>
            <a:ext cx="5334001" cy="2990851"/>
          </a:xfrm>
          <a:prstGeom prst="rect">
            <a:avLst/>
          </a:prstGeom>
        </p:spPr>
        <p:txBody>
          <a:bodyPr lIns="72248" tIns="72248" rIns="72248" bIns="72248" anchor="b">
            <a:normAutofit/>
          </a:bodyPr>
          <a:lstStyle>
            <a:lvl1pPr defTabSz="584152">
              <a:defRPr sz="58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Title Text</a:t>
            </a:r>
          </a:p>
        </p:txBody>
      </p:sp>
      <p:sp>
        <p:nvSpPr>
          <p:cNvPr id="3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952499" y="4762500"/>
            <a:ext cx="5334001" cy="3086101"/>
          </a:xfrm>
          <a:prstGeom prst="rect">
            <a:avLst/>
          </a:prstGeom>
        </p:spPr>
        <p:txBody>
          <a:bodyPr lIns="72248" tIns="72248" rIns="72248" bIns="72248">
            <a:normAutofit/>
          </a:bodyPr>
          <a:lstStyle>
            <a:lvl1pPr marL="0" indent="0" algn="ctr" defTabSz="584152">
              <a:spcBef>
                <a:spcPts val="0"/>
              </a:spcBef>
              <a:buSzTx/>
              <a:buFontTx/>
              <a:buNone/>
              <a:defRPr sz="36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"/>
              </a:defRPr>
            </a:lvl1pPr>
            <a:lvl2pPr marL="0" indent="0" algn="ctr" defTabSz="584152">
              <a:spcBef>
                <a:spcPts val="0"/>
              </a:spcBef>
              <a:buSzTx/>
              <a:buFontTx/>
              <a:buNone/>
              <a:defRPr sz="36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"/>
              </a:defRPr>
            </a:lvl2pPr>
            <a:lvl3pPr marL="0" indent="0" algn="ctr" defTabSz="584152">
              <a:spcBef>
                <a:spcPts val="0"/>
              </a:spcBef>
              <a:buSzTx/>
              <a:buFontTx/>
              <a:buNone/>
              <a:defRPr sz="36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"/>
              </a:defRPr>
            </a:lvl3pPr>
            <a:lvl4pPr marL="0" indent="0" algn="ctr" defTabSz="584152">
              <a:spcBef>
                <a:spcPts val="0"/>
              </a:spcBef>
              <a:buSzTx/>
              <a:buFontTx/>
              <a:buNone/>
              <a:defRPr sz="36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"/>
              </a:defRPr>
            </a:lvl4pPr>
            <a:lvl5pPr marL="0" indent="0" algn="ctr" defTabSz="584152">
              <a:spcBef>
                <a:spcPts val="0"/>
              </a:spcBef>
              <a:buSzTx/>
              <a:buFontTx/>
              <a:buNone/>
              <a:defRPr sz="36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4" name="Rectangle"/>
          <p:cNvSpPr/>
          <p:nvPr/>
        </p:nvSpPr>
        <p:spPr>
          <a:xfrm>
            <a:off x="11724640" y="1609795"/>
            <a:ext cx="1280161" cy="160979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72248" tIns="72248" rIns="72248" bIns="72248" anchor="ctr"/>
          <a:lstStyle/>
          <a:p>
            <a:endParaRPr/>
          </a:p>
        </p:txBody>
      </p:sp>
      <p:pic>
        <p:nvPicPr>
          <p:cNvPr id="35" name="LOGO-UKM_logo-only-BLUE.png" descr="LOGO-UKM_logo-only-BLUE.png"/>
          <p:cNvPicPr>
            <a:picLocks noChangeAspect="1"/>
          </p:cNvPicPr>
          <p:nvPr/>
        </p:nvPicPr>
        <p:blipFill>
          <a:blip r:embed="rId3">
            <a:extLst/>
          </a:blip>
          <a:srcRect l="13183" r="13183"/>
          <a:stretch>
            <a:fillRect/>
          </a:stretch>
        </p:blipFill>
        <p:spPr>
          <a:xfrm>
            <a:off x="11958717" y="1863433"/>
            <a:ext cx="811908" cy="1102635"/>
          </a:xfrm>
          <a:prstGeom prst="rect">
            <a:avLst/>
          </a:prstGeom>
          <a:ln w="12700">
            <a:miter lim="400000"/>
          </a:ln>
        </p:spPr>
      </p:pic>
      <p:sp>
        <p:nvSpPr>
          <p:cNvPr id="3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21557" y="8191499"/>
            <a:ext cx="354913" cy="355241"/>
          </a:xfrm>
          <a:prstGeom prst="rect">
            <a:avLst/>
          </a:prstGeom>
        </p:spPr>
        <p:txBody>
          <a:bodyPr lIns="72248" tIns="72248" rIns="72248" bIns="72248" anchor="t"/>
          <a:lstStyle>
            <a:lvl1pPr algn="ctr" defTabSz="695375">
              <a:defRPr sz="14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- Top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itle Text"/>
          <p:cNvSpPr txBox="1">
            <a:spLocks noGrp="1"/>
          </p:cNvSpPr>
          <p:nvPr>
            <p:ph type="title"/>
          </p:nvPr>
        </p:nvSpPr>
        <p:spPr>
          <a:xfrm>
            <a:off x="952500" y="1409699"/>
            <a:ext cx="11099801" cy="1619251"/>
          </a:xfrm>
          <a:prstGeom prst="rect">
            <a:avLst/>
          </a:prstGeom>
        </p:spPr>
        <p:txBody>
          <a:bodyPr lIns="72248" tIns="72248" rIns="72248" bIns="72248">
            <a:normAutofit/>
          </a:bodyPr>
          <a:lstStyle>
            <a:lvl1pPr defTabSz="584152">
              <a:defRPr sz="78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Title Text</a:t>
            </a:r>
          </a:p>
        </p:txBody>
      </p:sp>
      <p:sp>
        <p:nvSpPr>
          <p:cNvPr id="4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21557" y="8191499"/>
            <a:ext cx="354913" cy="355241"/>
          </a:xfrm>
          <a:prstGeom prst="rect">
            <a:avLst/>
          </a:prstGeom>
        </p:spPr>
        <p:txBody>
          <a:bodyPr lIns="72248" tIns="72248" rIns="72248" bIns="72248" anchor="t"/>
          <a:lstStyle>
            <a:lvl1pPr algn="ctr" defTabSz="695375">
              <a:defRPr sz="14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Bullets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Title Text"/>
          <p:cNvSpPr txBox="1">
            <a:spLocks noGrp="1"/>
          </p:cNvSpPr>
          <p:nvPr>
            <p:ph type="title"/>
          </p:nvPr>
        </p:nvSpPr>
        <p:spPr>
          <a:xfrm>
            <a:off x="952500" y="1409699"/>
            <a:ext cx="11099801" cy="1619251"/>
          </a:xfrm>
          <a:prstGeom prst="rect">
            <a:avLst/>
          </a:prstGeom>
        </p:spPr>
        <p:txBody>
          <a:bodyPr lIns="72248" tIns="72248" rIns="72248" bIns="72248">
            <a:normAutofit/>
          </a:bodyPr>
          <a:lstStyle>
            <a:lvl1pPr defTabSz="584152">
              <a:defRPr sz="78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Title Text</a:t>
            </a:r>
          </a:p>
        </p:txBody>
      </p:sp>
      <p:sp>
        <p:nvSpPr>
          <p:cNvPr id="52" name="Body Level One…"/>
          <p:cNvSpPr txBox="1">
            <a:spLocks noGrp="1"/>
          </p:cNvSpPr>
          <p:nvPr>
            <p:ph type="body" idx="1"/>
          </p:nvPr>
        </p:nvSpPr>
        <p:spPr>
          <a:xfrm>
            <a:off x="952500" y="3162299"/>
            <a:ext cx="11099801" cy="4714876"/>
          </a:xfrm>
          <a:prstGeom prst="rect">
            <a:avLst/>
          </a:prstGeom>
        </p:spPr>
        <p:txBody>
          <a:bodyPr lIns="72248" tIns="72248" rIns="72248" bIns="72248" anchor="ctr">
            <a:normAutofit/>
          </a:bodyPr>
          <a:lstStyle>
            <a:lvl1pPr marL="439471" indent="-439471" defTabSz="584152">
              <a:spcBef>
                <a:spcPts val="4100"/>
              </a:spcBef>
              <a:buSzPct val="145000"/>
              <a:buFontTx/>
              <a:buChar char="•"/>
              <a:defRPr sz="30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"/>
              </a:defRPr>
            </a:lvl1pPr>
            <a:lvl2pPr marL="673856" indent="-439471" defTabSz="584152">
              <a:spcBef>
                <a:spcPts val="4100"/>
              </a:spcBef>
              <a:buSzPct val="145000"/>
              <a:buFontTx/>
              <a:buChar char="•"/>
              <a:defRPr sz="30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"/>
              </a:defRPr>
            </a:lvl2pPr>
            <a:lvl3pPr marL="908241" indent="-439471" defTabSz="584152">
              <a:spcBef>
                <a:spcPts val="4100"/>
              </a:spcBef>
              <a:buSzPct val="145000"/>
              <a:buFontTx/>
              <a:defRPr sz="30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"/>
              </a:defRPr>
            </a:lvl3pPr>
            <a:lvl4pPr marL="1142625" indent="-439471" defTabSz="584152">
              <a:spcBef>
                <a:spcPts val="4100"/>
              </a:spcBef>
              <a:buSzPct val="145000"/>
              <a:buFontTx/>
              <a:buChar char="•"/>
              <a:defRPr sz="30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"/>
              </a:defRPr>
            </a:lvl4pPr>
            <a:lvl5pPr marL="1377010" indent="-439471" defTabSz="584152">
              <a:spcBef>
                <a:spcPts val="4100"/>
              </a:spcBef>
              <a:buSzPct val="145000"/>
              <a:buFontTx/>
              <a:buChar char="•"/>
              <a:defRPr sz="30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21557" y="8191499"/>
            <a:ext cx="354913" cy="355241"/>
          </a:xfrm>
          <a:prstGeom prst="rect">
            <a:avLst/>
          </a:prstGeom>
        </p:spPr>
        <p:txBody>
          <a:bodyPr lIns="72248" tIns="72248" rIns="72248" bIns="72248" anchor="t"/>
          <a:lstStyle>
            <a:lvl1pPr algn="ctr" defTabSz="695375">
              <a:defRPr sz="14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, Bullets &amp; Phot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Image"/>
          <p:cNvSpPr>
            <a:spLocks noGrp="1"/>
          </p:cNvSpPr>
          <p:nvPr>
            <p:ph type="pic" sz="quarter" idx="13"/>
          </p:nvPr>
        </p:nvSpPr>
        <p:spPr>
          <a:xfrm>
            <a:off x="6718300" y="3162299"/>
            <a:ext cx="5334002" cy="4714876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61" name="Title Text"/>
          <p:cNvSpPr txBox="1">
            <a:spLocks noGrp="1"/>
          </p:cNvSpPr>
          <p:nvPr>
            <p:ph type="title"/>
          </p:nvPr>
        </p:nvSpPr>
        <p:spPr>
          <a:xfrm>
            <a:off x="952500" y="1409699"/>
            <a:ext cx="11099801" cy="1619251"/>
          </a:xfrm>
          <a:prstGeom prst="rect">
            <a:avLst/>
          </a:prstGeom>
        </p:spPr>
        <p:txBody>
          <a:bodyPr lIns="72248" tIns="72248" rIns="72248" bIns="72248">
            <a:normAutofit/>
          </a:bodyPr>
          <a:lstStyle>
            <a:lvl1pPr defTabSz="584152">
              <a:defRPr sz="78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Title Text</a:t>
            </a:r>
          </a:p>
        </p:txBody>
      </p:sp>
      <p:sp>
        <p:nvSpPr>
          <p:cNvPr id="6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952499" y="3162299"/>
            <a:ext cx="5334001" cy="4714876"/>
          </a:xfrm>
          <a:prstGeom prst="rect">
            <a:avLst/>
          </a:prstGeom>
        </p:spPr>
        <p:txBody>
          <a:bodyPr lIns="72248" tIns="72248" rIns="72248" bIns="72248" anchor="ctr">
            <a:normAutofit/>
          </a:bodyPr>
          <a:lstStyle>
            <a:lvl1pPr marL="335791" indent="-335791" defTabSz="584152">
              <a:spcBef>
                <a:spcPts val="3000"/>
              </a:spcBef>
              <a:buSzPct val="145000"/>
              <a:buFontTx/>
              <a:buChar char="•"/>
              <a:defRPr sz="26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"/>
              </a:defRPr>
            </a:lvl1pPr>
            <a:lvl2pPr marL="516602" indent="-335791" defTabSz="584152">
              <a:spcBef>
                <a:spcPts val="3000"/>
              </a:spcBef>
              <a:buSzPct val="145000"/>
              <a:buFontTx/>
              <a:buChar char="•"/>
              <a:defRPr sz="26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"/>
              </a:defRPr>
            </a:lvl2pPr>
            <a:lvl3pPr marL="697414" indent="-335791" defTabSz="584152">
              <a:spcBef>
                <a:spcPts val="3000"/>
              </a:spcBef>
              <a:buSzPct val="145000"/>
              <a:buFontTx/>
              <a:defRPr sz="26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"/>
              </a:defRPr>
            </a:lvl3pPr>
            <a:lvl4pPr marL="878225" indent="-335791" defTabSz="584152">
              <a:spcBef>
                <a:spcPts val="3000"/>
              </a:spcBef>
              <a:buSzPct val="145000"/>
              <a:buFontTx/>
              <a:buChar char="•"/>
              <a:defRPr sz="26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"/>
              </a:defRPr>
            </a:lvl4pPr>
            <a:lvl5pPr marL="1059036" indent="-335791" defTabSz="584152">
              <a:spcBef>
                <a:spcPts val="3000"/>
              </a:spcBef>
              <a:buSzPct val="145000"/>
              <a:buFontTx/>
              <a:buChar char="•"/>
              <a:defRPr sz="26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21559" y="8191500"/>
            <a:ext cx="354912" cy="360399"/>
          </a:xfrm>
          <a:prstGeom prst="rect">
            <a:avLst/>
          </a:prstGeom>
        </p:spPr>
        <p:txBody>
          <a:bodyPr lIns="72248" tIns="72248" rIns="72248" bIns="72248" anchor="t"/>
          <a:lstStyle>
            <a:lvl1pPr algn="ctr" defTabSz="695375">
              <a:defRPr sz="1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ullets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Body Level One…"/>
          <p:cNvSpPr txBox="1">
            <a:spLocks noGrp="1"/>
          </p:cNvSpPr>
          <p:nvPr>
            <p:ph type="body" idx="1"/>
          </p:nvPr>
        </p:nvSpPr>
        <p:spPr>
          <a:xfrm>
            <a:off x="952500" y="2171700"/>
            <a:ext cx="11099801" cy="5410201"/>
          </a:xfrm>
          <a:prstGeom prst="rect">
            <a:avLst/>
          </a:prstGeom>
        </p:spPr>
        <p:txBody>
          <a:bodyPr lIns="72248" tIns="72248" rIns="72248" bIns="72248" anchor="ctr">
            <a:normAutofit/>
          </a:bodyPr>
          <a:lstStyle>
            <a:lvl1pPr marL="439471" indent="-439471" defTabSz="584152">
              <a:spcBef>
                <a:spcPts val="4100"/>
              </a:spcBef>
              <a:buSzPct val="145000"/>
              <a:buFontTx/>
              <a:buChar char="•"/>
              <a:defRPr sz="30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"/>
              </a:defRPr>
            </a:lvl1pPr>
            <a:lvl2pPr marL="673856" indent="-439471" defTabSz="584152">
              <a:spcBef>
                <a:spcPts val="4100"/>
              </a:spcBef>
              <a:buSzPct val="145000"/>
              <a:buFontTx/>
              <a:buChar char="•"/>
              <a:defRPr sz="30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"/>
              </a:defRPr>
            </a:lvl2pPr>
            <a:lvl3pPr marL="908241" indent="-439471" defTabSz="584152">
              <a:spcBef>
                <a:spcPts val="4100"/>
              </a:spcBef>
              <a:buSzPct val="145000"/>
              <a:buFontTx/>
              <a:defRPr sz="30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"/>
              </a:defRPr>
            </a:lvl3pPr>
            <a:lvl4pPr marL="1142625" indent="-439471" defTabSz="584152">
              <a:spcBef>
                <a:spcPts val="4100"/>
              </a:spcBef>
              <a:buSzPct val="145000"/>
              <a:buFontTx/>
              <a:buChar char="•"/>
              <a:defRPr sz="30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"/>
              </a:defRPr>
            </a:lvl4pPr>
            <a:lvl5pPr marL="1377010" indent="-439471" defTabSz="584152">
              <a:spcBef>
                <a:spcPts val="4100"/>
              </a:spcBef>
              <a:buSzPct val="145000"/>
              <a:buFontTx/>
              <a:buChar char="•"/>
              <a:defRPr sz="30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21557" y="8191499"/>
            <a:ext cx="354913" cy="355241"/>
          </a:xfrm>
          <a:prstGeom prst="rect">
            <a:avLst/>
          </a:prstGeom>
        </p:spPr>
        <p:txBody>
          <a:bodyPr lIns="72248" tIns="72248" rIns="72248" bIns="72248" anchor="t"/>
          <a:lstStyle>
            <a:lvl1pPr algn="ctr" defTabSz="695375">
              <a:defRPr sz="14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3 Up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Image"/>
          <p:cNvSpPr>
            <a:spLocks noGrp="1"/>
          </p:cNvSpPr>
          <p:nvPr>
            <p:ph type="pic" sz="quarter" idx="13"/>
          </p:nvPr>
        </p:nvSpPr>
        <p:spPr>
          <a:xfrm>
            <a:off x="6718300" y="5038724"/>
            <a:ext cx="5334002" cy="2828926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79" name="Image"/>
          <p:cNvSpPr>
            <a:spLocks noGrp="1"/>
          </p:cNvSpPr>
          <p:nvPr>
            <p:ph type="pic" sz="quarter" idx="14"/>
          </p:nvPr>
        </p:nvSpPr>
        <p:spPr>
          <a:xfrm>
            <a:off x="6718300" y="1885950"/>
            <a:ext cx="5334002" cy="2828926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80" name="Image"/>
          <p:cNvSpPr>
            <a:spLocks noGrp="1"/>
          </p:cNvSpPr>
          <p:nvPr>
            <p:ph type="pic" sz="half" idx="15"/>
          </p:nvPr>
        </p:nvSpPr>
        <p:spPr>
          <a:xfrm>
            <a:off x="952499" y="1885950"/>
            <a:ext cx="5334001" cy="5981701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8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21557" y="8191499"/>
            <a:ext cx="354913" cy="355241"/>
          </a:xfrm>
          <a:prstGeom prst="rect">
            <a:avLst/>
          </a:prstGeom>
        </p:spPr>
        <p:txBody>
          <a:bodyPr lIns="72248" tIns="72248" rIns="72248" bIns="72248" anchor="t"/>
          <a:lstStyle>
            <a:lvl1pPr algn="ctr" defTabSz="695375">
              <a:defRPr sz="14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Quot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70000" y="5991225"/>
            <a:ext cx="10464802" cy="422954"/>
          </a:xfrm>
          <a:prstGeom prst="rect">
            <a:avLst/>
          </a:prstGeom>
        </p:spPr>
        <p:txBody>
          <a:bodyPr lIns="72248" tIns="72248" rIns="72248" bIns="72248">
            <a:normAutofit/>
          </a:bodyPr>
          <a:lstStyle>
            <a:lvl1pPr marL="0" indent="0" algn="ctr" defTabSz="584152">
              <a:spcBef>
                <a:spcPts val="0"/>
              </a:spcBef>
              <a:buSzTx/>
              <a:buFontTx/>
              <a:buNone/>
              <a:defRPr sz="2200" i="1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"/>
              </a:defRPr>
            </a:lvl1pPr>
            <a:lvl2pPr marL="556664" indent="-322279" algn="ctr" defTabSz="584152">
              <a:spcBef>
                <a:spcPts val="0"/>
              </a:spcBef>
              <a:buSzPct val="145000"/>
              <a:buFontTx/>
              <a:buChar char="•"/>
              <a:defRPr sz="2200" i="1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"/>
              </a:defRPr>
            </a:lvl2pPr>
            <a:lvl3pPr marL="791049" indent="-322279" algn="ctr" defTabSz="584152">
              <a:spcBef>
                <a:spcPts val="0"/>
              </a:spcBef>
              <a:buSzPct val="145000"/>
              <a:buFontTx/>
              <a:defRPr sz="2200" i="1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"/>
              </a:defRPr>
            </a:lvl3pPr>
            <a:lvl4pPr marL="1025433" indent="-322279" algn="ctr" defTabSz="584152">
              <a:spcBef>
                <a:spcPts val="0"/>
              </a:spcBef>
              <a:buSzPct val="145000"/>
              <a:buFontTx/>
              <a:buChar char="•"/>
              <a:defRPr sz="2200" i="1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"/>
              </a:defRPr>
            </a:lvl4pPr>
            <a:lvl5pPr marL="1259818" indent="-322279" algn="ctr" defTabSz="584152">
              <a:spcBef>
                <a:spcPts val="0"/>
              </a:spcBef>
              <a:buSzPct val="145000"/>
              <a:buFontTx/>
              <a:buChar char="•"/>
              <a:defRPr sz="2200" i="1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9" name="“Type a quote here.”"/>
          <p:cNvSpPr txBox="1">
            <a:spLocks noGrp="1"/>
          </p:cNvSpPr>
          <p:nvPr>
            <p:ph type="body" sz="quarter" idx="13"/>
          </p:nvPr>
        </p:nvSpPr>
        <p:spPr>
          <a:xfrm>
            <a:off x="1270000" y="4379043"/>
            <a:ext cx="10464802" cy="538315"/>
          </a:xfrm>
          <a:prstGeom prst="rect">
            <a:avLst/>
          </a:prstGeom>
        </p:spPr>
        <p:txBody>
          <a:bodyPr lIns="72248" tIns="72248" rIns="72248" bIns="72248" anchor="ctr">
            <a:normAutofit/>
          </a:bodyPr>
          <a:lstStyle/>
          <a:p>
            <a:pPr marL="0" indent="0" algn="ctr" defTabSz="584152">
              <a:spcBef>
                <a:spcPts val="0"/>
              </a:spcBef>
              <a:buSzTx/>
              <a:buFontTx/>
              <a:buNone/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9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21557" y="8191499"/>
            <a:ext cx="354913" cy="355241"/>
          </a:xfrm>
          <a:prstGeom prst="rect">
            <a:avLst/>
          </a:prstGeom>
        </p:spPr>
        <p:txBody>
          <a:bodyPr lIns="72248" tIns="72248" rIns="72248" bIns="72248" anchor="t"/>
          <a:lstStyle>
            <a:lvl1pPr algn="ctr" defTabSz="695375">
              <a:defRPr sz="14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"/>
          <p:cNvSpPr/>
          <p:nvPr/>
        </p:nvSpPr>
        <p:spPr>
          <a:xfrm>
            <a:off x="11724640" y="1609795"/>
            <a:ext cx="1280161" cy="1609797"/>
          </a:xfrm>
          <a:prstGeom prst="rect">
            <a:avLst/>
          </a:prstGeom>
          <a:blipFill>
            <a:blip r:embed="rId17"/>
            <a:stretch>
              <a:fillRect/>
            </a:stretch>
          </a:blipFill>
          <a:ln w="12700">
            <a:miter lim="400000"/>
          </a:ln>
        </p:spPr>
        <p:txBody>
          <a:bodyPr lIns="65023" tIns="65023" rIns="65023" bIns="65023" anchor="ctr"/>
          <a:lstStyle/>
          <a:p>
            <a:pPr defTabSz="650240">
              <a:defRPr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pic>
        <p:nvPicPr>
          <p:cNvPr id="3" name="LOGO UKM_logo only-W.png" descr="LOGO UKM_logo only-W.png"/>
          <p:cNvPicPr>
            <a:picLocks noChangeAspect="1"/>
          </p:cNvPicPr>
          <p:nvPr/>
        </p:nvPicPr>
        <p:blipFill>
          <a:blip r:embed="rId18">
            <a:extLst/>
          </a:blip>
          <a:srcRect l="10339" r="10339"/>
          <a:stretch>
            <a:fillRect/>
          </a:stretch>
        </p:blipFill>
        <p:spPr>
          <a:xfrm>
            <a:off x="11925845" y="1861599"/>
            <a:ext cx="877595" cy="1106384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Title Text"/>
          <p:cNvSpPr txBox="1">
            <a:spLocks noGrp="1"/>
          </p:cNvSpPr>
          <p:nvPr>
            <p:ph type="title"/>
          </p:nvPr>
        </p:nvSpPr>
        <p:spPr>
          <a:xfrm>
            <a:off x="650239" y="130950"/>
            <a:ext cx="11704322" cy="21448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5023" tIns="65023" rIns="65023" bIns="65023" anchor="ctr"/>
          <a:lstStyle/>
          <a:p>
            <a:r>
              <a:t>Title Text</a:t>
            </a:r>
          </a:p>
        </p:txBody>
      </p:sp>
      <p:sp>
        <p:nvSpPr>
          <p:cNvPr id="5" name="Body Level One…"/>
          <p:cNvSpPr txBox="1">
            <a:spLocks noGrp="1"/>
          </p:cNvSpPr>
          <p:nvPr>
            <p:ph type="body" idx="1"/>
          </p:nvPr>
        </p:nvSpPr>
        <p:spPr>
          <a:xfrm>
            <a:off x="650239" y="2275839"/>
            <a:ext cx="11704322" cy="74777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5023" tIns="65023" rIns="65023" bIns="65023"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285653" y="8779792"/>
            <a:ext cx="3034455" cy="520701"/>
          </a:xfrm>
          <a:prstGeom prst="rect">
            <a:avLst/>
          </a:prstGeom>
          <a:ln w="12700">
            <a:miter lim="400000"/>
          </a:ln>
        </p:spPr>
        <p:txBody>
          <a:bodyPr wrap="none" lIns="65023" tIns="65023" rIns="65023" bIns="65023" anchor="ctr">
            <a:spAutoFit/>
          </a:bodyPr>
          <a:lstStyle>
            <a:lvl1pPr algn="r" defTabSz="650240">
              <a:defRPr sz="1600">
                <a:solidFill>
                  <a:srgbClr val="00204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ransition spd="med"/>
  <p:txStyles>
    <p:titleStyle>
      <a:lvl1pPr marL="0" marR="0" indent="0" algn="ctr" defTabSz="65024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200" b="0" i="0" u="none" strike="noStrike" cap="none" spc="0" baseline="0">
          <a:ln>
            <a:noFill/>
          </a:ln>
          <a:solidFill>
            <a:srgbClr val="002040"/>
          </a:solidFill>
          <a:uFillTx/>
          <a:latin typeface="Arial"/>
          <a:ea typeface="Arial"/>
          <a:cs typeface="Arial"/>
          <a:sym typeface="Arial"/>
        </a:defRPr>
      </a:lvl1pPr>
      <a:lvl2pPr marL="0" marR="0" indent="0" algn="ctr" defTabSz="65024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200" b="0" i="0" u="none" strike="noStrike" cap="none" spc="0" baseline="0">
          <a:ln>
            <a:noFill/>
          </a:ln>
          <a:solidFill>
            <a:srgbClr val="002040"/>
          </a:solidFill>
          <a:uFillTx/>
          <a:latin typeface="Arial"/>
          <a:ea typeface="Arial"/>
          <a:cs typeface="Arial"/>
          <a:sym typeface="Arial"/>
        </a:defRPr>
      </a:lvl2pPr>
      <a:lvl3pPr marL="0" marR="0" indent="0" algn="ctr" defTabSz="65024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200" b="0" i="0" u="none" strike="noStrike" cap="none" spc="0" baseline="0">
          <a:ln>
            <a:noFill/>
          </a:ln>
          <a:solidFill>
            <a:srgbClr val="002040"/>
          </a:solidFill>
          <a:uFillTx/>
          <a:latin typeface="Arial"/>
          <a:ea typeface="Arial"/>
          <a:cs typeface="Arial"/>
          <a:sym typeface="Arial"/>
        </a:defRPr>
      </a:lvl3pPr>
      <a:lvl4pPr marL="0" marR="0" indent="0" algn="ctr" defTabSz="65024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200" b="0" i="0" u="none" strike="noStrike" cap="none" spc="0" baseline="0">
          <a:ln>
            <a:noFill/>
          </a:ln>
          <a:solidFill>
            <a:srgbClr val="002040"/>
          </a:solidFill>
          <a:uFillTx/>
          <a:latin typeface="Arial"/>
          <a:ea typeface="Arial"/>
          <a:cs typeface="Arial"/>
          <a:sym typeface="Arial"/>
        </a:defRPr>
      </a:lvl4pPr>
      <a:lvl5pPr marL="0" marR="0" indent="0" algn="ctr" defTabSz="65024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200" b="0" i="0" u="none" strike="noStrike" cap="none" spc="0" baseline="0">
          <a:ln>
            <a:noFill/>
          </a:ln>
          <a:solidFill>
            <a:srgbClr val="002040"/>
          </a:solidFill>
          <a:uFillTx/>
          <a:latin typeface="Arial"/>
          <a:ea typeface="Arial"/>
          <a:cs typeface="Arial"/>
          <a:sym typeface="Arial"/>
        </a:defRPr>
      </a:lvl5pPr>
      <a:lvl6pPr marL="0" marR="0" indent="457200" algn="ctr" defTabSz="65024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200" b="0" i="0" u="none" strike="noStrike" cap="none" spc="0" baseline="0">
          <a:ln>
            <a:noFill/>
          </a:ln>
          <a:solidFill>
            <a:srgbClr val="002040"/>
          </a:solidFill>
          <a:uFillTx/>
          <a:latin typeface="Arial"/>
          <a:ea typeface="Arial"/>
          <a:cs typeface="Arial"/>
          <a:sym typeface="Arial"/>
        </a:defRPr>
      </a:lvl6pPr>
      <a:lvl7pPr marL="0" marR="0" indent="914400" algn="ctr" defTabSz="65024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200" b="0" i="0" u="none" strike="noStrike" cap="none" spc="0" baseline="0">
          <a:ln>
            <a:noFill/>
          </a:ln>
          <a:solidFill>
            <a:srgbClr val="002040"/>
          </a:solidFill>
          <a:uFillTx/>
          <a:latin typeface="Arial"/>
          <a:ea typeface="Arial"/>
          <a:cs typeface="Arial"/>
          <a:sym typeface="Arial"/>
        </a:defRPr>
      </a:lvl7pPr>
      <a:lvl8pPr marL="0" marR="0" indent="1371600" algn="ctr" defTabSz="65024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200" b="0" i="0" u="none" strike="noStrike" cap="none" spc="0" baseline="0">
          <a:ln>
            <a:noFill/>
          </a:ln>
          <a:solidFill>
            <a:srgbClr val="002040"/>
          </a:solidFill>
          <a:uFillTx/>
          <a:latin typeface="Arial"/>
          <a:ea typeface="Arial"/>
          <a:cs typeface="Arial"/>
          <a:sym typeface="Arial"/>
        </a:defRPr>
      </a:lvl8pPr>
      <a:lvl9pPr marL="0" marR="0" indent="1828800" algn="ctr" defTabSz="65024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200" b="0" i="0" u="none" strike="noStrike" cap="none" spc="0" baseline="0">
          <a:ln>
            <a:noFill/>
          </a:ln>
          <a:solidFill>
            <a:srgbClr val="002040"/>
          </a:solidFill>
          <a:uFillTx/>
          <a:latin typeface="Arial"/>
          <a:ea typeface="Arial"/>
          <a:cs typeface="Arial"/>
          <a:sym typeface="Arial"/>
        </a:defRPr>
      </a:lvl9pPr>
    </p:titleStyle>
    <p:bodyStyle>
      <a:lvl1pPr marL="471487" marR="0" indent="-471487" algn="l" defTabSz="650240" latinLnBrk="0">
        <a:lnSpc>
          <a:spcPct val="10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»"/>
        <a:tabLst/>
        <a:defRPr sz="4400" b="0" i="0" u="none" strike="noStrike" cap="none" spc="0" baseline="0">
          <a:ln>
            <a:noFill/>
          </a:ln>
          <a:solidFill>
            <a:srgbClr val="002040"/>
          </a:solidFill>
          <a:uFillTx/>
          <a:latin typeface="Arial"/>
          <a:ea typeface="Arial"/>
          <a:cs typeface="Arial"/>
          <a:sym typeface="Arial"/>
        </a:defRPr>
      </a:lvl1pPr>
      <a:lvl2pPr marL="906235" marR="0" indent="-449035" algn="l" defTabSz="650240" latinLnBrk="0">
        <a:lnSpc>
          <a:spcPct val="10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–"/>
        <a:tabLst/>
        <a:defRPr sz="4400" b="0" i="0" u="none" strike="noStrike" cap="none" spc="0" baseline="0">
          <a:ln>
            <a:noFill/>
          </a:ln>
          <a:solidFill>
            <a:srgbClr val="002040"/>
          </a:solidFill>
          <a:uFillTx/>
          <a:latin typeface="Arial"/>
          <a:ea typeface="Arial"/>
          <a:cs typeface="Arial"/>
          <a:sym typeface="Arial"/>
        </a:defRPr>
      </a:lvl2pPr>
      <a:lvl3pPr marL="1333500" marR="0" indent="-419100" algn="l" defTabSz="650240" latinLnBrk="0">
        <a:lnSpc>
          <a:spcPct val="10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4400" b="0" i="0" u="none" strike="noStrike" cap="none" spc="0" baseline="0">
          <a:ln>
            <a:noFill/>
          </a:ln>
          <a:solidFill>
            <a:srgbClr val="002040"/>
          </a:solidFill>
          <a:uFillTx/>
          <a:latin typeface="Arial"/>
          <a:ea typeface="Arial"/>
          <a:cs typeface="Arial"/>
          <a:sym typeface="Arial"/>
        </a:defRPr>
      </a:lvl3pPr>
      <a:lvl4pPr marL="1874520" marR="0" indent="-502920" algn="l" defTabSz="650240" latinLnBrk="0">
        <a:lnSpc>
          <a:spcPct val="10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–"/>
        <a:tabLst/>
        <a:defRPr sz="4400" b="0" i="0" u="none" strike="noStrike" cap="none" spc="0" baseline="0">
          <a:ln>
            <a:noFill/>
          </a:ln>
          <a:solidFill>
            <a:srgbClr val="002040"/>
          </a:solidFill>
          <a:uFillTx/>
          <a:latin typeface="Arial"/>
          <a:ea typeface="Arial"/>
          <a:cs typeface="Arial"/>
          <a:sym typeface="Arial"/>
        </a:defRPr>
      </a:lvl4pPr>
      <a:lvl5pPr marL="2387600" marR="0" indent="-558800" algn="l" defTabSz="650240" latinLnBrk="0">
        <a:lnSpc>
          <a:spcPct val="10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»"/>
        <a:tabLst/>
        <a:defRPr sz="4400" b="0" i="0" u="none" strike="noStrike" cap="none" spc="0" baseline="0">
          <a:ln>
            <a:noFill/>
          </a:ln>
          <a:solidFill>
            <a:srgbClr val="002040"/>
          </a:solidFill>
          <a:uFillTx/>
          <a:latin typeface="Arial"/>
          <a:ea typeface="Arial"/>
          <a:cs typeface="Arial"/>
          <a:sym typeface="Arial"/>
        </a:defRPr>
      </a:lvl5pPr>
      <a:lvl6pPr marL="2844800" marR="0" indent="-558800" algn="l" defTabSz="650240" latinLnBrk="0">
        <a:lnSpc>
          <a:spcPct val="10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"/>
        <a:tabLst/>
        <a:defRPr sz="4400" b="0" i="0" u="none" strike="noStrike" cap="none" spc="0" baseline="0">
          <a:ln>
            <a:noFill/>
          </a:ln>
          <a:solidFill>
            <a:srgbClr val="002040"/>
          </a:solidFill>
          <a:uFillTx/>
          <a:latin typeface="Arial"/>
          <a:ea typeface="Arial"/>
          <a:cs typeface="Arial"/>
          <a:sym typeface="Arial"/>
        </a:defRPr>
      </a:lvl6pPr>
      <a:lvl7pPr marL="3302000" marR="0" indent="-558800" algn="l" defTabSz="650240" latinLnBrk="0">
        <a:lnSpc>
          <a:spcPct val="10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"/>
        <a:tabLst/>
        <a:defRPr sz="4400" b="0" i="0" u="none" strike="noStrike" cap="none" spc="0" baseline="0">
          <a:ln>
            <a:noFill/>
          </a:ln>
          <a:solidFill>
            <a:srgbClr val="002040"/>
          </a:solidFill>
          <a:uFillTx/>
          <a:latin typeface="Arial"/>
          <a:ea typeface="Arial"/>
          <a:cs typeface="Arial"/>
          <a:sym typeface="Arial"/>
        </a:defRPr>
      </a:lvl7pPr>
      <a:lvl8pPr marL="3759200" marR="0" indent="-558800" algn="l" defTabSz="650240" latinLnBrk="0">
        <a:lnSpc>
          <a:spcPct val="10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"/>
        <a:tabLst/>
        <a:defRPr sz="4400" b="0" i="0" u="none" strike="noStrike" cap="none" spc="0" baseline="0">
          <a:ln>
            <a:noFill/>
          </a:ln>
          <a:solidFill>
            <a:srgbClr val="002040"/>
          </a:solidFill>
          <a:uFillTx/>
          <a:latin typeface="Arial"/>
          <a:ea typeface="Arial"/>
          <a:cs typeface="Arial"/>
          <a:sym typeface="Arial"/>
        </a:defRPr>
      </a:lvl8pPr>
      <a:lvl9pPr marL="4216400" marR="0" indent="-558800" algn="l" defTabSz="650240" latinLnBrk="0">
        <a:lnSpc>
          <a:spcPct val="10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"/>
        <a:tabLst/>
        <a:defRPr sz="4400" b="0" i="0" u="none" strike="noStrike" cap="none" spc="0" baseline="0">
          <a:ln>
            <a:noFill/>
          </a:ln>
          <a:solidFill>
            <a:srgbClr val="002040"/>
          </a:solidFill>
          <a:uFillTx/>
          <a:latin typeface="Arial"/>
          <a:ea typeface="Arial"/>
          <a:cs typeface="Arial"/>
          <a:sym typeface="Arial"/>
        </a:defRPr>
      </a:lvl9pPr>
    </p:bodyStyle>
    <p:otherStyle>
      <a:lvl1pPr marL="0" marR="0" indent="0" algn="r" defTabSz="65024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457200" algn="r" defTabSz="65024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914400" algn="r" defTabSz="65024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1371600" algn="r" defTabSz="65024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1828800" algn="r" defTabSz="65024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65024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65024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65024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65024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TextBox 1"/>
          <p:cNvSpPr txBox="1"/>
          <p:nvPr/>
        </p:nvSpPr>
        <p:spPr>
          <a:xfrm>
            <a:off x="-1" y="5494575"/>
            <a:ext cx="13004801" cy="9958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2248" tIns="72248" rIns="72248" bIns="72248" anchor="ctr">
            <a:spAutoFit/>
          </a:bodyPr>
          <a:lstStyle>
            <a:lvl1pPr>
              <a:defRPr sz="60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Tajuk Kecil</a:t>
            </a:r>
          </a:p>
        </p:txBody>
      </p:sp>
      <p:sp>
        <p:nvSpPr>
          <p:cNvPr id="151" name="TextBox 2"/>
          <p:cNvSpPr txBox="1"/>
          <p:nvPr/>
        </p:nvSpPr>
        <p:spPr>
          <a:xfrm>
            <a:off x="-1" y="3409309"/>
            <a:ext cx="13004801" cy="1847241"/>
          </a:xfrm>
          <a:prstGeom prst="rect">
            <a:avLst/>
          </a:prstGeom>
          <a:ln w="12700">
            <a:miter lim="400000"/>
          </a:ln>
          <a:effectLst>
            <a:outerShdw blurRad="101600" dist="25400" dir="54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2248" tIns="72248" rIns="72248" bIns="72248" anchor="ctr">
            <a:spAutoFit/>
          </a:bodyPr>
          <a:lstStyle>
            <a:lvl1pPr>
              <a:defRPr sz="12000" b="1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Tajuk Besar</a:t>
            </a:r>
          </a:p>
        </p:txBody>
      </p:sp>
      <p:sp>
        <p:nvSpPr>
          <p:cNvPr id="152" name="Nama, Jawatan, PTj"/>
          <p:cNvSpPr txBox="1"/>
          <p:nvPr/>
        </p:nvSpPr>
        <p:spPr>
          <a:xfrm>
            <a:off x="-1" y="6728469"/>
            <a:ext cx="13004801" cy="9509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2248" tIns="72248" rIns="72248" bIns="72248" anchor="ctr"/>
          <a:lstStyle>
            <a:lvl1pPr>
              <a:defRPr sz="30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Nama, Jawatan, PTj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3A16ABF-33F6-4BC1-95D1-D040D80E1D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6533" y="1844893"/>
            <a:ext cx="2751732" cy="1326391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TextBox 2"/>
          <p:cNvSpPr txBox="1"/>
          <p:nvPr/>
        </p:nvSpPr>
        <p:spPr>
          <a:xfrm>
            <a:off x="40766" y="673427"/>
            <a:ext cx="12923268" cy="35355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5023" tIns="65023" rIns="65023" bIns="65023">
            <a:spAutoFit/>
          </a:bodyPr>
          <a:lstStyle>
            <a:lvl1pPr>
              <a:defRPr sz="24000" b="1">
                <a:solidFill>
                  <a:srgbClr val="1B1D3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123,456</a:t>
            </a:r>
          </a:p>
        </p:txBody>
      </p:sp>
      <p:sp>
        <p:nvSpPr>
          <p:cNvPr id="198" name="TextBox 3"/>
          <p:cNvSpPr txBox="1"/>
          <p:nvPr/>
        </p:nvSpPr>
        <p:spPr>
          <a:xfrm>
            <a:off x="4387565" y="4716253"/>
            <a:ext cx="7152973" cy="29679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5023" tIns="65023" rIns="65023" bIns="65023">
            <a:spAutoFit/>
          </a:bodyPr>
          <a:lstStyle>
            <a:lvl1pPr algn="l">
              <a:defRPr sz="20000">
                <a:solidFill>
                  <a:srgbClr val="1B1D3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1234</a:t>
            </a:r>
          </a:p>
        </p:txBody>
      </p:sp>
      <p:sp>
        <p:nvSpPr>
          <p:cNvPr id="199" name="TextBox 4"/>
          <p:cNvSpPr txBox="1"/>
          <p:nvPr/>
        </p:nvSpPr>
        <p:spPr>
          <a:xfrm>
            <a:off x="1679105" y="3797373"/>
            <a:ext cx="8440840" cy="11169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5023" tIns="65023" rIns="65023" bIns="65023">
            <a:spAutoFit/>
          </a:bodyPr>
          <a:lstStyle>
            <a:lvl1pPr algn="l">
              <a:defRPr sz="7000" b="1">
                <a:solidFill>
                  <a:srgbClr val="1B1D31"/>
                </a:solidFill>
                <a:effectLst>
                  <a:outerShdw blurRad="50800" dist="38100" dir="8100000" rotWithShape="0">
                    <a:srgbClr val="000000">
                      <a:alpha val="40000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Text</a:t>
            </a:r>
          </a:p>
        </p:txBody>
      </p:sp>
      <p:sp>
        <p:nvSpPr>
          <p:cNvPr id="200" name="TextBox 5"/>
          <p:cNvSpPr txBox="1"/>
          <p:nvPr/>
        </p:nvSpPr>
        <p:spPr>
          <a:xfrm>
            <a:off x="4458591" y="7556590"/>
            <a:ext cx="8542969" cy="9814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5023" tIns="65023" rIns="65023" bIns="65023">
            <a:spAutoFit/>
          </a:bodyPr>
          <a:lstStyle>
            <a:lvl1pPr algn="l">
              <a:defRPr sz="6000">
                <a:solidFill>
                  <a:srgbClr val="1B1D31"/>
                </a:solidFill>
                <a:effectLst>
                  <a:outerShdw blurRad="50800" dist="38100" dir="8100000" rotWithShape="0">
                    <a:srgbClr val="000000">
                      <a:alpha val="40000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Text</a:t>
            </a:r>
          </a:p>
        </p:txBody>
      </p:sp>
      <p:pic>
        <p:nvPicPr>
          <p:cNvPr id="201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25656" r="25656"/>
          <a:stretch>
            <a:fillRect/>
          </a:stretch>
        </p:blipFill>
        <p:spPr>
          <a:xfrm>
            <a:off x="1261219" y="5246456"/>
            <a:ext cx="2884356" cy="333245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Rectangle 9"/>
          <p:cNvSpPr/>
          <p:nvPr/>
        </p:nvSpPr>
        <p:spPr>
          <a:xfrm rot="10800000" flipH="1">
            <a:off x="4132904" y="3298508"/>
            <a:ext cx="7025269" cy="4572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2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04" name="Rectangle 10"/>
          <p:cNvSpPr/>
          <p:nvPr/>
        </p:nvSpPr>
        <p:spPr>
          <a:xfrm rot="10800000" flipH="1">
            <a:off x="4132904" y="5127186"/>
            <a:ext cx="7025269" cy="4572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2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05" name="Rectangle 11"/>
          <p:cNvSpPr/>
          <p:nvPr/>
        </p:nvSpPr>
        <p:spPr>
          <a:xfrm rot="10800000" flipH="1">
            <a:off x="4132904" y="6667676"/>
            <a:ext cx="7025269" cy="4572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2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06" name="Rectangle 1"/>
          <p:cNvSpPr txBox="1"/>
          <p:nvPr/>
        </p:nvSpPr>
        <p:spPr>
          <a:xfrm>
            <a:off x="4958589" y="4469128"/>
            <a:ext cx="5993739" cy="713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l" defTabSz="366702">
              <a:defRPr sz="4000" b="1">
                <a:solidFill>
                  <a:srgbClr val="FFC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Teks</a:t>
            </a:r>
          </a:p>
        </p:txBody>
      </p:sp>
      <p:sp>
        <p:nvSpPr>
          <p:cNvPr id="207" name="Rectangle 2"/>
          <p:cNvSpPr txBox="1"/>
          <p:nvPr/>
        </p:nvSpPr>
        <p:spPr>
          <a:xfrm>
            <a:off x="4953037" y="5936655"/>
            <a:ext cx="6004843" cy="713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l" defTabSz="366702">
              <a:defRPr sz="4000" b="1">
                <a:solidFill>
                  <a:srgbClr val="FFC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Teks</a:t>
            </a:r>
          </a:p>
        </p:txBody>
      </p:sp>
      <p:sp>
        <p:nvSpPr>
          <p:cNvPr id="208" name="TextBox 6"/>
          <p:cNvSpPr txBox="1"/>
          <p:nvPr/>
        </p:nvSpPr>
        <p:spPr>
          <a:xfrm>
            <a:off x="4953037" y="2709264"/>
            <a:ext cx="5993738" cy="6758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6788" tIns="26788" rIns="26788" bIns="26788" anchor="ctr">
            <a:spAutoFit/>
          </a:bodyPr>
          <a:lstStyle>
            <a:lvl1pPr algn="l" defTabSz="366702">
              <a:defRPr sz="4000" b="1">
                <a:solidFill>
                  <a:srgbClr val="FFC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Teks</a:t>
            </a:r>
          </a:p>
        </p:txBody>
      </p:sp>
      <p:sp>
        <p:nvSpPr>
          <p:cNvPr id="209" name="Rectangle 5"/>
          <p:cNvSpPr txBox="1"/>
          <p:nvPr/>
        </p:nvSpPr>
        <p:spPr>
          <a:xfrm>
            <a:off x="1846625" y="1991484"/>
            <a:ext cx="2839713" cy="5234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 algn="r" defTabSz="366702">
              <a:defRPr sz="11000" b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123</a:t>
            </a:r>
            <a:endParaRPr>
              <a:latin typeface="+mn-lt"/>
              <a:ea typeface="+mn-ea"/>
              <a:cs typeface="+mn-cs"/>
              <a:sym typeface="Helvetica Neue"/>
            </a:endParaRPr>
          </a:p>
          <a:p>
            <a:pPr algn="r" defTabSz="366702">
              <a:defRPr sz="11000" b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456</a:t>
            </a:r>
            <a:endParaRPr>
              <a:latin typeface="+mn-lt"/>
              <a:ea typeface="+mn-ea"/>
              <a:cs typeface="+mn-cs"/>
              <a:sym typeface="Helvetica Neue"/>
            </a:endParaRPr>
          </a:p>
          <a:p>
            <a:pPr algn="r" defTabSz="366702">
              <a:defRPr sz="11000" b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7</a:t>
            </a:r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Rectangle 9"/>
          <p:cNvSpPr/>
          <p:nvPr/>
        </p:nvSpPr>
        <p:spPr>
          <a:xfrm rot="10800000" flipH="1">
            <a:off x="4132903" y="3298508"/>
            <a:ext cx="7025270" cy="4572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2200"/>
            </a:pPr>
            <a:endParaRPr/>
          </a:p>
        </p:txBody>
      </p:sp>
      <p:sp>
        <p:nvSpPr>
          <p:cNvPr id="212" name="Rectangle 10"/>
          <p:cNvSpPr/>
          <p:nvPr/>
        </p:nvSpPr>
        <p:spPr>
          <a:xfrm rot="10800000" flipH="1">
            <a:off x="4132903" y="5127186"/>
            <a:ext cx="7025270" cy="4572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2200"/>
            </a:pPr>
            <a:endParaRPr/>
          </a:p>
        </p:txBody>
      </p:sp>
      <p:sp>
        <p:nvSpPr>
          <p:cNvPr id="213" name="Rectangle 11"/>
          <p:cNvSpPr/>
          <p:nvPr/>
        </p:nvSpPr>
        <p:spPr>
          <a:xfrm rot="10800000" flipH="1">
            <a:off x="4132903" y="6667676"/>
            <a:ext cx="7025270" cy="4572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2200"/>
            </a:pPr>
            <a:endParaRPr/>
          </a:p>
        </p:txBody>
      </p:sp>
      <p:sp>
        <p:nvSpPr>
          <p:cNvPr id="214" name="Rectangle 1"/>
          <p:cNvSpPr txBox="1"/>
          <p:nvPr/>
        </p:nvSpPr>
        <p:spPr>
          <a:xfrm>
            <a:off x="4958589" y="4519930"/>
            <a:ext cx="5993739" cy="713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l" defTabSz="366702">
              <a:defRPr sz="4000"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Teks</a:t>
            </a:r>
          </a:p>
        </p:txBody>
      </p:sp>
      <p:sp>
        <p:nvSpPr>
          <p:cNvPr id="215" name="Rectangle 2"/>
          <p:cNvSpPr txBox="1"/>
          <p:nvPr/>
        </p:nvSpPr>
        <p:spPr>
          <a:xfrm>
            <a:off x="4953037" y="5936655"/>
            <a:ext cx="6004843" cy="713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l" defTabSz="366702">
              <a:defRPr sz="4000"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Teks</a:t>
            </a:r>
          </a:p>
        </p:txBody>
      </p:sp>
      <p:sp>
        <p:nvSpPr>
          <p:cNvPr id="216" name="TextBox 6"/>
          <p:cNvSpPr txBox="1"/>
          <p:nvPr/>
        </p:nvSpPr>
        <p:spPr>
          <a:xfrm>
            <a:off x="4953037" y="2709264"/>
            <a:ext cx="5993738" cy="6758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6788" tIns="26788" rIns="26788" bIns="26788" anchor="ctr">
            <a:spAutoFit/>
          </a:bodyPr>
          <a:lstStyle>
            <a:lvl1pPr algn="l" defTabSz="366702">
              <a:defRPr sz="4000"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Teks</a:t>
            </a:r>
          </a:p>
        </p:txBody>
      </p:sp>
      <p:sp>
        <p:nvSpPr>
          <p:cNvPr id="217" name="Rectangle 5"/>
          <p:cNvSpPr txBox="1"/>
          <p:nvPr/>
        </p:nvSpPr>
        <p:spPr>
          <a:xfrm>
            <a:off x="1846625" y="1991484"/>
            <a:ext cx="2839713" cy="5234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 algn="r" defTabSz="366702">
              <a:defRPr sz="11000" b="1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123</a:t>
            </a:r>
            <a:endParaRPr>
              <a:latin typeface="+mn-lt"/>
              <a:ea typeface="+mn-ea"/>
              <a:cs typeface="+mn-cs"/>
              <a:sym typeface="Helvetica Neue"/>
            </a:endParaRPr>
          </a:p>
          <a:p>
            <a:pPr algn="r" defTabSz="366702">
              <a:defRPr sz="11000" b="1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456</a:t>
            </a:r>
            <a:endParaRPr>
              <a:latin typeface="+mn-lt"/>
              <a:ea typeface="+mn-ea"/>
              <a:cs typeface="+mn-cs"/>
              <a:sym typeface="Helvetica Neue"/>
            </a:endParaRPr>
          </a:p>
          <a:p>
            <a:pPr algn="r" defTabSz="366702">
              <a:defRPr sz="11000" b="1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7</a:t>
            </a:r>
          </a:p>
        </p:txBody>
      </p:sp>
      <p:sp>
        <p:nvSpPr>
          <p:cNvPr id="218" name="Rectangle 9"/>
          <p:cNvSpPr/>
          <p:nvPr/>
        </p:nvSpPr>
        <p:spPr>
          <a:xfrm rot="10800000" flipH="1">
            <a:off x="4132903" y="3298508"/>
            <a:ext cx="7025270" cy="45720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2200"/>
            </a:pPr>
            <a:endParaRPr/>
          </a:p>
        </p:txBody>
      </p:sp>
      <p:sp>
        <p:nvSpPr>
          <p:cNvPr id="219" name="Rectangle 10"/>
          <p:cNvSpPr/>
          <p:nvPr/>
        </p:nvSpPr>
        <p:spPr>
          <a:xfrm rot="10800000" flipH="1">
            <a:off x="4132903" y="5127186"/>
            <a:ext cx="7025270" cy="45720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2200"/>
            </a:pPr>
            <a:endParaRPr/>
          </a:p>
        </p:txBody>
      </p:sp>
      <p:sp>
        <p:nvSpPr>
          <p:cNvPr id="220" name="Rectangle 11"/>
          <p:cNvSpPr/>
          <p:nvPr/>
        </p:nvSpPr>
        <p:spPr>
          <a:xfrm rot="10800000" flipH="1">
            <a:off x="4132903" y="6667676"/>
            <a:ext cx="7025270" cy="45720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2200"/>
            </a:pPr>
            <a:endParaRPr/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Picture 8" descr="Picture 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17942" y="2959587"/>
            <a:ext cx="4526659" cy="9694365"/>
          </a:xfrm>
          <a:prstGeom prst="rect">
            <a:avLst/>
          </a:prstGeom>
          <a:ln w="12700">
            <a:miter lim="400000"/>
          </a:ln>
        </p:spPr>
      </p:pic>
      <p:pic>
        <p:nvPicPr>
          <p:cNvPr id="223" name="Picture 6" descr="Picture 6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359354" y="2865730"/>
            <a:ext cx="5510589" cy="10392322"/>
          </a:xfrm>
          <a:prstGeom prst="rect">
            <a:avLst/>
          </a:prstGeom>
          <a:ln w="12700">
            <a:miter lim="400000"/>
          </a:ln>
        </p:spPr>
      </p:pic>
      <p:sp>
        <p:nvSpPr>
          <p:cNvPr id="224" name="Rectangle 2"/>
          <p:cNvSpPr txBox="1"/>
          <p:nvPr/>
        </p:nvSpPr>
        <p:spPr>
          <a:xfrm>
            <a:off x="848767" y="7646110"/>
            <a:ext cx="5510588" cy="4862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r" defTabSz="366702">
              <a:defRPr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Nama Orang</a:t>
            </a:r>
          </a:p>
        </p:txBody>
      </p:sp>
      <p:sp>
        <p:nvSpPr>
          <p:cNvPr id="225" name="Rectangle 3"/>
          <p:cNvSpPr txBox="1"/>
          <p:nvPr/>
        </p:nvSpPr>
        <p:spPr>
          <a:xfrm>
            <a:off x="848767" y="8164754"/>
            <a:ext cx="5510588" cy="3752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r" defTabSz="366702">
              <a:defRPr sz="2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PTj</a:t>
            </a:r>
          </a:p>
        </p:txBody>
      </p:sp>
      <p:sp>
        <p:nvSpPr>
          <p:cNvPr id="226" name="Rectangle 4"/>
          <p:cNvSpPr txBox="1"/>
          <p:nvPr/>
        </p:nvSpPr>
        <p:spPr>
          <a:xfrm>
            <a:off x="7008348" y="7646110"/>
            <a:ext cx="5247780" cy="4862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l" defTabSz="366702">
              <a:defRPr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Gunakan gambar format.png</a:t>
            </a:r>
          </a:p>
        </p:txBody>
      </p:sp>
      <p:sp>
        <p:nvSpPr>
          <p:cNvPr id="227" name="Rectangle 5"/>
          <p:cNvSpPr txBox="1"/>
          <p:nvPr/>
        </p:nvSpPr>
        <p:spPr>
          <a:xfrm>
            <a:off x="7041200" y="8164754"/>
            <a:ext cx="5247781" cy="3752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l" defTabSz="366702">
              <a:defRPr sz="2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PTj</a:t>
            </a:r>
          </a:p>
        </p:txBody>
      </p:sp>
      <p:sp>
        <p:nvSpPr>
          <p:cNvPr id="228" name="Tajuk Besar"/>
          <p:cNvSpPr txBox="1">
            <a:spLocks noGrp="1"/>
          </p:cNvSpPr>
          <p:nvPr>
            <p:ph type="title"/>
          </p:nvPr>
        </p:nvSpPr>
        <p:spPr>
          <a:xfrm>
            <a:off x="20901" y="833966"/>
            <a:ext cx="12962998" cy="1619250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952721">
              <a:defRPr sz="10320">
                <a:effectLst>
                  <a:outerShdw blurRad="43688" dist="32766" dir="8100000" rotWithShape="0">
                    <a:srgbClr val="000000">
                      <a:alpha val="40000"/>
                    </a:srgbClr>
                  </a:outerShdw>
                </a:effectLst>
              </a:defRPr>
            </a:lvl1pPr>
          </a:lstStyle>
          <a:p>
            <a:r>
              <a:t>Tajuk Besar</a:t>
            </a:r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Tajuk Besar"/>
          <p:cNvSpPr txBox="1">
            <a:spLocks noGrp="1"/>
          </p:cNvSpPr>
          <p:nvPr>
            <p:ph type="title"/>
          </p:nvPr>
        </p:nvSpPr>
        <p:spPr>
          <a:xfrm>
            <a:off x="20901" y="833966"/>
            <a:ext cx="12962998" cy="1619250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952721">
              <a:defRPr sz="10320">
                <a:solidFill>
                  <a:srgbClr val="1B1D31"/>
                </a:solidFill>
                <a:effectLst>
                  <a:outerShdw blurRad="43688" dist="32766" dir="8100000" rotWithShape="0">
                    <a:srgbClr val="000000">
                      <a:alpha val="40000"/>
                    </a:srgbClr>
                  </a:outerShdw>
                </a:effectLst>
              </a:defRPr>
            </a:lvl1pPr>
          </a:lstStyle>
          <a:p>
            <a:r>
              <a:t>Tajuk Besar</a:t>
            </a:r>
          </a:p>
        </p:txBody>
      </p:sp>
      <p:pic>
        <p:nvPicPr>
          <p:cNvPr id="231" name="Picture 8" descr="Picture 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71275" y="2400787"/>
            <a:ext cx="4526659" cy="9694365"/>
          </a:xfrm>
          <a:prstGeom prst="rect">
            <a:avLst/>
          </a:prstGeom>
          <a:ln w="12700">
            <a:miter lim="400000"/>
          </a:ln>
        </p:spPr>
      </p:pic>
      <p:sp>
        <p:nvSpPr>
          <p:cNvPr id="232" name="Rectangle 4"/>
          <p:cNvSpPr txBox="1"/>
          <p:nvPr/>
        </p:nvSpPr>
        <p:spPr>
          <a:xfrm>
            <a:off x="6195548" y="5326244"/>
            <a:ext cx="5247780" cy="4862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l" defTabSz="366702">
              <a:defRPr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Gunakan gambar format.png</a:t>
            </a:r>
          </a:p>
        </p:txBody>
      </p:sp>
      <p:sp>
        <p:nvSpPr>
          <p:cNvPr id="233" name="Rectangle 5"/>
          <p:cNvSpPr txBox="1"/>
          <p:nvPr/>
        </p:nvSpPr>
        <p:spPr>
          <a:xfrm>
            <a:off x="6195548" y="5912621"/>
            <a:ext cx="5247780" cy="3752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l" defTabSz="366702">
              <a:defRPr sz="20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PTj</a:t>
            </a:r>
          </a:p>
        </p:txBody>
      </p: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" name="Picture 8" descr="Picture 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8820" y="947664"/>
            <a:ext cx="12627160" cy="6639072"/>
          </a:xfrm>
          <a:prstGeom prst="rect">
            <a:avLst/>
          </a:prstGeom>
          <a:ln w="12700">
            <a:miter lim="400000"/>
          </a:ln>
          <a:effectLst>
            <a:outerShdw blurRad="406400" dist="190500" dir="2700000" rotWithShape="0">
              <a:srgbClr val="333333">
                <a:alpha val="64999"/>
              </a:srgbClr>
            </a:outerShdw>
          </a:effectLst>
        </p:spPr>
      </p:pic>
      <p:sp>
        <p:nvSpPr>
          <p:cNvPr id="236" name="Rectangle 3"/>
          <p:cNvSpPr txBox="1"/>
          <p:nvPr/>
        </p:nvSpPr>
        <p:spPr>
          <a:xfrm>
            <a:off x="1760466" y="6932404"/>
            <a:ext cx="4651513" cy="1882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l" defTabSz="366702">
              <a:defRPr sz="6000" b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1% TERBAIK </a:t>
            </a:r>
            <a:endParaRPr>
              <a:latin typeface="+mn-lt"/>
              <a:ea typeface="+mn-ea"/>
              <a:cs typeface="+mn-cs"/>
              <a:sym typeface="Helvetica Neue"/>
            </a:endParaRPr>
          </a:p>
          <a:p>
            <a:pPr algn="l" defTabSz="366702">
              <a:defRPr b="1">
                <a:solidFill>
                  <a:srgbClr val="FFC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="0"/>
              <a:t>Daripada lebih 26,000 universiti di seluruh dunia</a:t>
            </a:r>
            <a:r>
              <a:t> </a:t>
            </a:r>
          </a:p>
        </p:txBody>
      </p:sp>
      <p:pic>
        <p:nvPicPr>
          <p:cNvPr id="237" name="Picture 6" descr="Picture 6"/>
          <p:cNvPicPr>
            <a:picLocks noChangeAspect="1"/>
          </p:cNvPicPr>
          <p:nvPr/>
        </p:nvPicPr>
        <p:blipFill>
          <a:blip r:embed="rId3">
            <a:extLst/>
          </a:blip>
          <a:srcRect r="47394"/>
          <a:stretch>
            <a:fillRect/>
          </a:stretch>
        </p:blipFill>
        <p:spPr>
          <a:xfrm>
            <a:off x="8942837" y="4748887"/>
            <a:ext cx="2272062" cy="102108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world-map-globe-vector-graphics-world-map-png-download-2442-world-map-vector-png-2442_1200.png" descr="world-map-globe-vector-graphics-world-map-png-download-2442-world-map-vector-png-2442_1200.png"/>
          <p:cNvPicPr>
            <a:picLocks noChangeAspect="1"/>
          </p:cNvPicPr>
          <p:nvPr/>
        </p:nvPicPr>
        <p:blipFill>
          <a:blip r:embed="rId2">
            <a:extLst/>
          </a:blip>
          <a:srcRect l="3269" r="3269"/>
          <a:stretch>
            <a:fillRect/>
          </a:stretch>
        </p:blipFill>
        <p:spPr>
          <a:xfrm>
            <a:off x="-14231" y="439664"/>
            <a:ext cx="13033328" cy="6852627"/>
          </a:xfrm>
          <a:prstGeom prst="rect">
            <a:avLst/>
          </a:prstGeom>
          <a:ln w="12700">
            <a:miter lim="400000"/>
          </a:ln>
          <a:effectLst>
            <a:outerShdw blurRad="406400" dist="190500" dir="2700000" rotWithShape="0">
              <a:srgbClr val="333333">
                <a:alpha val="64999"/>
              </a:srgbClr>
            </a:outerShdw>
          </a:effectLst>
        </p:spPr>
      </p:pic>
      <p:sp>
        <p:nvSpPr>
          <p:cNvPr id="240" name="Rectangle 3"/>
          <p:cNvSpPr txBox="1"/>
          <p:nvPr/>
        </p:nvSpPr>
        <p:spPr>
          <a:xfrm>
            <a:off x="1760466" y="7288004"/>
            <a:ext cx="5042832" cy="1488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l" defTabSz="366702">
              <a:defRPr sz="6000" b="1">
                <a:solidFill>
                  <a:srgbClr val="1B1D3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Images may </a:t>
            </a:r>
            <a:r>
              <a:rPr sz="3000" b="0"/>
              <a:t>be subject to copyright </a:t>
            </a:r>
          </a:p>
        </p:txBody>
      </p:sp>
      <p:pic>
        <p:nvPicPr>
          <p:cNvPr id="241" name="LOGO UKM_B.png" descr="LOGO UKM_B.png"/>
          <p:cNvPicPr>
            <a:picLocks noChangeAspect="1"/>
          </p:cNvPicPr>
          <p:nvPr/>
        </p:nvPicPr>
        <p:blipFill>
          <a:blip r:embed="rId3">
            <a:extLst/>
          </a:blip>
          <a:srcRect t="5086" b="5086"/>
          <a:stretch>
            <a:fillRect/>
          </a:stretch>
        </p:blipFill>
        <p:spPr>
          <a:xfrm>
            <a:off x="8400970" y="4748887"/>
            <a:ext cx="2272062" cy="102108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" name="Image" descr="Image"/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/>
          </a:blip>
          <a:srcRect t="7654" b="7654"/>
          <a:stretch>
            <a:fillRect/>
          </a:stretch>
        </p:blipFill>
        <p:spPr>
          <a:prstGeom prst="rect">
            <a:avLst/>
          </a:prstGeom>
        </p:spPr>
      </p:pic>
      <p:grpSp>
        <p:nvGrpSpPr>
          <p:cNvPr id="246" name="Group"/>
          <p:cNvGrpSpPr/>
          <p:nvPr/>
        </p:nvGrpSpPr>
        <p:grpSpPr>
          <a:xfrm>
            <a:off x="11724640" y="1609795"/>
            <a:ext cx="1280161" cy="1609797"/>
            <a:chOff x="0" y="0"/>
            <a:chExt cx="1280160" cy="1609795"/>
          </a:xfrm>
        </p:grpSpPr>
        <p:sp>
          <p:nvSpPr>
            <p:cNvPr id="244" name="Rectangle"/>
            <p:cNvSpPr/>
            <p:nvPr/>
          </p:nvSpPr>
          <p:spPr>
            <a:xfrm>
              <a:off x="0" y="0"/>
              <a:ext cx="1280161" cy="1609796"/>
            </a:xfrm>
            <a:prstGeom prst="rect">
              <a:avLst/>
            </a:prstGeom>
            <a:blipFill rotWithShape="1">
              <a:blip r:embed="rId3"/>
              <a:srcRect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defTabSz="650240">
                <a:defRPr sz="24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pic>
          <p:nvPicPr>
            <p:cNvPr id="245" name="LOGO UKM_logo only-W.png" descr="LOGO UKM_logo only-W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10339" r="10339"/>
            <a:stretch>
              <a:fillRect/>
            </a:stretch>
          </p:blipFill>
          <p:spPr>
            <a:xfrm>
              <a:off x="201205" y="251804"/>
              <a:ext cx="877595" cy="110638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47" name="Rectangle"/>
          <p:cNvSpPr/>
          <p:nvPr/>
        </p:nvSpPr>
        <p:spPr>
          <a:xfrm>
            <a:off x="-1" y="6540500"/>
            <a:ext cx="11712477" cy="1603587"/>
          </a:xfrm>
          <a:prstGeom prst="rect">
            <a:avLst/>
          </a:prstGeom>
          <a:solidFill>
            <a:srgbClr val="FFFFFF">
              <a:alpha val="70102"/>
            </a:srgbClr>
          </a:solidFill>
          <a:ln w="12700">
            <a:miter lim="400000"/>
          </a:ln>
        </p:spPr>
        <p:txBody>
          <a:bodyPr lIns="72248" tIns="72248" rIns="72248" bIns="72248" anchor="ctr"/>
          <a:lstStyle/>
          <a:p>
            <a:endParaRPr/>
          </a:p>
        </p:txBody>
      </p:sp>
      <p:sp>
        <p:nvSpPr>
          <p:cNvPr id="248" name="Masukkan text di sini"/>
          <p:cNvSpPr txBox="1"/>
          <p:nvPr/>
        </p:nvSpPr>
        <p:spPr>
          <a:xfrm>
            <a:off x="829883" y="6706023"/>
            <a:ext cx="10256008" cy="662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2248" tIns="72248" rIns="72248" bIns="72248" anchor="ctr">
            <a:spAutoFit/>
          </a:bodyPr>
          <a:lstStyle>
            <a:lvl1pPr algn="l">
              <a:defRPr sz="3600" b="1">
                <a:solidFill>
                  <a:srgbClr val="1B1D3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Masukkan text di sini</a:t>
            </a:r>
          </a:p>
        </p:txBody>
      </p:sp>
      <p:sp>
        <p:nvSpPr>
          <p:cNvPr id="249" name="Masukkan text di sini. Contoh text: Pemandangan Bangunan Canselori dari Menara Masjid UKM"/>
          <p:cNvSpPr txBox="1"/>
          <p:nvPr/>
        </p:nvSpPr>
        <p:spPr>
          <a:xfrm>
            <a:off x="829883" y="7438468"/>
            <a:ext cx="10256008" cy="366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2248" tIns="72248" rIns="72248" bIns="72248" anchor="ctr">
            <a:spAutoFit/>
          </a:bodyPr>
          <a:lstStyle>
            <a:lvl1pPr algn="l">
              <a:defRPr sz="1600">
                <a:solidFill>
                  <a:srgbClr val="1B1D3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Masukkan text di sini. Contoh text: Pemandangan Bangunan Canselori dari Menara Masjid UKM</a:t>
            </a:r>
          </a:p>
        </p:txBody>
      </p:sp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" name="7D3A9401.JPG" descr="7D3A9401.JPG"/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/>
          </a:blip>
          <a:srcRect t="7812" b="7812"/>
          <a:stretch>
            <a:fillRect/>
          </a:stretch>
        </p:blipFill>
        <p:spPr>
          <a:prstGeom prst="rect">
            <a:avLst/>
          </a:prstGeom>
        </p:spPr>
      </p:pic>
      <p:grpSp>
        <p:nvGrpSpPr>
          <p:cNvPr id="254" name="Group"/>
          <p:cNvGrpSpPr/>
          <p:nvPr/>
        </p:nvGrpSpPr>
        <p:grpSpPr>
          <a:xfrm>
            <a:off x="11724640" y="1609795"/>
            <a:ext cx="1280161" cy="1609797"/>
            <a:chOff x="0" y="0"/>
            <a:chExt cx="1280160" cy="1609795"/>
          </a:xfrm>
        </p:grpSpPr>
        <p:sp>
          <p:nvSpPr>
            <p:cNvPr id="252" name="Rectangle"/>
            <p:cNvSpPr/>
            <p:nvPr/>
          </p:nvSpPr>
          <p:spPr>
            <a:xfrm>
              <a:off x="0" y="0"/>
              <a:ext cx="1280161" cy="1609796"/>
            </a:xfrm>
            <a:prstGeom prst="rect">
              <a:avLst/>
            </a:prstGeom>
            <a:blipFill rotWithShape="1">
              <a:blip r:embed="rId3"/>
              <a:srcRect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defTabSz="650240">
                <a:defRPr sz="24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pic>
          <p:nvPicPr>
            <p:cNvPr id="253" name="LOGO UKM_logo only-W.png" descr="LOGO UKM_logo only-W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10339" r="10339"/>
            <a:stretch>
              <a:fillRect/>
            </a:stretch>
          </p:blipFill>
          <p:spPr>
            <a:xfrm>
              <a:off x="201205" y="251804"/>
              <a:ext cx="877595" cy="110638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55" name="Rectangle"/>
          <p:cNvSpPr/>
          <p:nvPr/>
        </p:nvSpPr>
        <p:spPr>
          <a:xfrm>
            <a:off x="-1" y="6540500"/>
            <a:ext cx="11712477" cy="1603587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72248" tIns="72248" rIns="72248" bIns="72248" anchor="ctr"/>
          <a:lstStyle/>
          <a:p>
            <a:endParaRPr/>
          </a:p>
        </p:txBody>
      </p:sp>
      <p:sp>
        <p:nvSpPr>
          <p:cNvPr id="256" name="Masukkan text di sini"/>
          <p:cNvSpPr txBox="1"/>
          <p:nvPr/>
        </p:nvSpPr>
        <p:spPr>
          <a:xfrm>
            <a:off x="829883" y="6706023"/>
            <a:ext cx="10256008" cy="662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2248" tIns="72248" rIns="72248" bIns="72248" anchor="ctr">
            <a:spAutoFit/>
          </a:bodyPr>
          <a:lstStyle>
            <a:lvl1pPr algn="l">
              <a:defRPr sz="3600" b="1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Masukkan text di sini</a:t>
            </a:r>
          </a:p>
        </p:txBody>
      </p:sp>
      <p:sp>
        <p:nvSpPr>
          <p:cNvPr id="257" name="Masukkan text di sini. Contoh text: Pemandangan Bangunan Canselori dari Menara Masjid UKM"/>
          <p:cNvSpPr txBox="1"/>
          <p:nvPr/>
        </p:nvSpPr>
        <p:spPr>
          <a:xfrm>
            <a:off x="829883" y="7438468"/>
            <a:ext cx="10256008" cy="366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2248" tIns="72248" rIns="72248" bIns="72248" anchor="ctr">
            <a:spAutoFit/>
          </a:bodyPr>
          <a:lstStyle>
            <a:lvl1pPr algn="l">
              <a:defRPr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Masukkan text di sini. Contoh text: Pemandangan Bangunan Canselori dari Menara Masjid UKM</a:t>
            </a:r>
          </a:p>
        </p:txBody>
      </p:sp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Tajuk (Arial, 48, Bold, #ffc000)"/>
          <p:cNvSpPr txBox="1">
            <a:spLocks noGrp="1"/>
          </p:cNvSpPr>
          <p:nvPr>
            <p:ph type="body" sz="quarter" idx="4294967295"/>
          </p:nvPr>
        </p:nvSpPr>
        <p:spPr>
          <a:xfrm>
            <a:off x="630479" y="1601315"/>
            <a:ext cx="9117486" cy="162675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ts val="5400"/>
              </a:lnSpc>
              <a:spcBef>
                <a:spcPts val="0"/>
              </a:spcBef>
              <a:buSzTx/>
              <a:buNone/>
              <a:defRPr sz="4800" b="1">
                <a:solidFill>
                  <a:srgbClr val="F6C242"/>
                </a:solidFill>
              </a:defRPr>
            </a:lvl1pPr>
          </a:lstStyle>
          <a:p>
            <a:r>
              <a:t>Tajuk (Arial, 48, Bold, #ffc000)</a:t>
            </a:r>
          </a:p>
        </p:txBody>
      </p:sp>
      <p:sp>
        <p:nvSpPr>
          <p:cNvPr id="260" name="Tajuk Kecil"/>
          <p:cNvSpPr txBox="1"/>
          <p:nvPr/>
        </p:nvSpPr>
        <p:spPr>
          <a:xfrm>
            <a:off x="630479" y="3199160"/>
            <a:ext cx="9117486" cy="6334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2248" tIns="72248" rIns="72248" bIns="72248" anchor="ctr"/>
          <a:lstStyle>
            <a:lvl1pPr algn="l">
              <a:defRPr sz="36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Tajuk Kecil</a:t>
            </a:r>
          </a:p>
        </p:txBody>
      </p:sp>
      <p:sp>
        <p:nvSpPr>
          <p:cNvPr id="261" name="Nama, Jawatan, PTj"/>
          <p:cNvSpPr txBox="1"/>
          <p:nvPr/>
        </p:nvSpPr>
        <p:spPr>
          <a:xfrm>
            <a:off x="636962" y="4041422"/>
            <a:ext cx="9104520" cy="4560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2248" tIns="72248" rIns="72248" bIns="72248" anchor="ctr"/>
          <a:lstStyle>
            <a:lvl1pPr algn="l">
              <a:defRPr sz="18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Nama, Jawatan, PTj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TextBox 1"/>
          <p:cNvSpPr txBox="1"/>
          <p:nvPr/>
        </p:nvSpPr>
        <p:spPr>
          <a:xfrm>
            <a:off x="-1" y="5494575"/>
            <a:ext cx="13004801" cy="9958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2248" tIns="72248" rIns="72248" bIns="72248" anchor="ctr">
            <a:spAutoFit/>
          </a:bodyPr>
          <a:lstStyle>
            <a:lvl1pPr>
              <a:defRPr sz="60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Tajuk Kecil</a:t>
            </a:r>
          </a:p>
        </p:txBody>
      </p:sp>
      <p:sp>
        <p:nvSpPr>
          <p:cNvPr id="156" name="TextBox 2"/>
          <p:cNvSpPr txBox="1"/>
          <p:nvPr/>
        </p:nvSpPr>
        <p:spPr>
          <a:xfrm>
            <a:off x="-1" y="3409309"/>
            <a:ext cx="13004801" cy="1847241"/>
          </a:xfrm>
          <a:prstGeom prst="rect">
            <a:avLst/>
          </a:prstGeom>
          <a:ln w="12700">
            <a:miter lim="400000"/>
          </a:ln>
          <a:effectLst>
            <a:outerShdw blurRad="101600" dist="25400" dir="54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2248" tIns="72248" rIns="72248" bIns="72248" anchor="ctr">
            <a:spAutoFit/>
          </a:bodyPr>
          <a:lstStyle>
            <a:lvl1pPr>
              <a:defRPr sz="12000" b="1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Tajuk Besar</a:t>
            </a:r>
          </a:p>
        </p:txBody>
      </p:sp>
      <p:sp>
        <p:nvSpPr>
          <p:cNvPr id="157" name="Nama, Jawatan, PTj"/>
          <p:cNvSpPr txBox="1"/>
          <p:nvPr/>
        </p:nvSpPr>
        <p:spPr>
          <a:xfrm>
            <a:off x="-1" y="6728469"/>
            <a:ext cx="13004801" cy="9509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2248" tIns="72248" rIns="72248" bIns="72248" anchor="ctr"/>
          <a:lstStyle>
            <a:lvl1pPr>
              <a:defRPr sz="30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Nama, Jawatan, PTj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0AAA451-7B53-4043-9D8B-CFE82B4D6AD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6533" y="1844893"/>
            <a:ext cx="2751732" cy="1326391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Tajuk (Arial, 48, Bold, #1b1d31)"/>
          <p:cNvSpPr txBox="1">
            <a:spLocks noGrp="1"/>
          </p:cNvSpPr>
          <p:nvPr>
            <p:ph type="body" sz="quarter" idx="4294967295"/>
          </p:nvPr>
        </p:nvSpPr>
        <p:spPr>
          <a:xfrm>
            <a:off x="630479" y="1601315"/>
            <a:ext cx="9117486" cy="162675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ts val="5400"/>
              </a:lnSpc>
              <a:spcBef>
                <a:spcPts val="0"/>
              </a:spcBef>
              <a:buSzTx/>
              <a:buNone/>
              <a:defRPr sz="4800" b="1">
                <a:solidFill>
                  <a:srgbClr val="1B1D31"/>
                </a:solidFill>
              </a:defRPr>
            </a:lvl1pPr>
          </a:lstStyle>
          <a:p>
            <a:r>
              <a:t>Tajuk (Arial, 48, Bold, #1b1d31)</a:t>
            </a:r>
          </a:p>
        </p:txBody>
      </p:sp>
      <p:sp>
        <p:nvSpPr>
          <p:cNvPr id="264" name="Tajuk Kecil"/>
          <p:cNvSpPr txBox="1"/>
          <p:nvPr/>
        </p:nvSpPr>
        <p:spPr>
          <a:xfrm>
            <a:off x="630479" y="3199160"/>
            <a:ext cx="9117486" cy="6334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rmAutofit/>
          </a:bodyPr>
          <a:lstStyle>
            <a:lvl1pPr algn="l" defTabSz="650240">
              <a:spcBef>
                <a:spcPts val="500"/>
              </a:spcBef>
              <a:defRPr sz="3600">
                <a:solidFill>
                  <a:srgbClr val="00204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Tajuk Kecil</a:t>
            </a:r>
          </a:p>
        </p:txBody>
      </p:sp>
      <p:sp>
        <p:nvSpPr>
          <p:cNvPr id="265" name="Nama, Jawatan, PTj"/>
          <p:cNvSpPr txBox="1"/>
          <p:nvPr/>
        </p:nvSpPr>
        <p:spPr>
          <a:xfrm>
            <a:off x="636962" y="4041422"/>
            <a:ext cx="9104520" cy="4560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rmAutofit/>
          </a:bodyPr>
          <a:lstStyle>
            <a:lvl1pPr algn="l" defTabSz="650240">
              <a:spcBef>
                <a:spcPts val="300"/>
              </a:spcBef>
              <a:defRPr sz="1800">
                <a:solidFill>
                  <a:srgbClr val="0C2344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Nama, Jawatan, PTj</a:t>
            </a:r>
          </a:p>
        </p:txBody>
      </p:sp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Tajuk Kecil"/>
          <p:cNvSpPr txBox="1">
            <a:spLocks noGrp="1"/>
          </p:cNvSpPr>
          <p:nvPr>
            <p:ph type="body" sz="quarter" idx="4294967295"/>
          </p:nvPr>
        </p:nvSpPr>
        <p:spPr>
          <a:xfrm>
            <a:off x="625982" y="1661724"/>
            <a:ext cx="9542075" cy="150593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ts val="4800"/>
              </a:lnSpc>
              <a:spcBef>
                <a:spcPts val="0"/>
              </a:spcBef>
              <a:buSzTx/>
              <a:buNone/>
              <a:defRPr sz="4800" b="1">
                <a:solidFill>
                  <a:srgbClr val="FFC000"/>
                </a:solidFill>
              </a:defRPr>
            </a:lvl1pPr>
          </a:lstStyle>
          <a:p>
            <a:r>
              <a:t>Tajuk Kecil</a:t>
            </a:r>
          </a:p>
        </p:txBody>
      </p:sp>
      <p:sp>
        <p:nvSpPr>
          <p:cNvPr id="268" name="Masukkan text di sini."/>
          <p:cNvSpPr txBox="1"/>
          <p:nvPr/>
        </p:nvSpPr>
        <p:spPr>
          <a:xfrm>
            <a:off x="617316" y="3392968"/>
            <a:ext cx="9559406" cy="47974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2248" tIns="72248" rIns="72248" bIns="72248"/>
          <a:lstStyle>
            <a:lvl1pPr algn="l">
              <a:defRPr sz="36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Masukkan text di sini.</a:t>
            </a:r>
          </a:p>
        </p:txBody>
      </p:sp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12465856" y="9144000"/>
            <a:ext cx="182216" cy="1778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t"/>
          <a:lstStyle>
            <a:lvl1pPr>
              <a:spcBef>
                <a:spcPts val="300"/>
              </a:spcBef>
              <a:defRPr sz="1200">
                <a:solidFill>
                  <a:srgbClr val="FFFFFF"/>
                </a:solidFill>
                <a:latin typeface="Whitney Book"/>
                <a:ea typeface="Whitney Book"/>
                <a:cs typeface="Whitney Book"/>
                <a:sym typeface="Whitney Book"/>
              </a:defRPr>
            </a:lvl1pPr>
          </a:lstStyle>
          <a:p>
            <a:fld id="{86CB4B4D-7CA3-9044-876B-883B54F8677D}" type="slidenum">
              <a:t>22</a:t>
            </a:fld>
            <a:endParaRPr/>
          </a:p>
        </p:txBody>
      </p:sp>
      <p:sp>
        <p:nvSpPr>
          <p:cNvPr id="271" name="Masukkan text di sini."/>
          <p:cNvSpPr txBox="1"/>
          <p:nvPr/>
        </p:nvSpPr>
        <p:spPr>
          <a:xfrm>
            <a:off x="617316" y="3392968"/>
            <a:ext cx="9559406" cy="47974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rmAutofit/>
          </a:bodyPr>
          <a:lstStyle>
            <a:lvl1pPr algn="l" defTabSz="650240">
              <a:spcBef>
                <a:spcPts val="500"/>
              </a:spcBef>
              <a:defRPr sz="3600">
                <a:solidFill>
                  <a:srgbClr val="00204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Masukkan text di sini.</a:t>
            </a:r>
          </a:p>
        </p:txBody>
      </p:sp>
      <p:sp>
        <p:nvSpPr>
          <p:cNvPr id="272" name="Tajuk Kecil"/>
          <p:cNvSpPr txBox="1">
            <a:spLocks noGrp="1"/>
          </p:cNvSpPr>
          <p:nvPr>
            <p:ph type="body" sz="quarter" idx="4294967295"/>
          </p:nvPr>
        </p:nvSpPr>
        <p:spPr>
          <a:xfrm>
            <a:off x="625982" y="1661724"/>
            <a:ext cx="9542075" cy="150593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ts val="4800"/>
              </a:lnSpc>
              <a:spcBef>
                <a:spcPts val="0"/>
              </a:spcBef>
              <a:buSzTx/>
              <a:buNone/>
              <a:defRPr sz="3800" b="1"/>
            </a:lvl1pPr>
          </a:lstStyle>
          <a:p>
            <a:r>
              <a:t>Tajuk Kecil</a:t>
            </a:r>
          </a:p>
        </p:txBody>
      </p:sp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74" name="3D Bar Chart"/>
          <p:cNvGraphicFramePr/>
          <p:nvPr/>
        </p:nvGraphicFramePr>
        <p:xfrm>
          <a:off x="1258289" y="2290969"/>
          <a:ext cx="10242457" cy="73208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75" name="Contoh Carta Bar"/>
          <p:cNvSpPr txBox="1">
            <a:spLocks noGrp="1"/>
          </p:cNvSpPr>
          <p:nvPr>
            <p:ph type="body" sz="quarter" idx="1"/>
          </p:nvPr>
        </p:nvSpPr>
        <p:spPr>
          <a:xfrm>
            <a:off x="892682" y="899724"/>
            <a:ext cx="9542075" cy="1505939"/>
          </a:xfrm>
          <a:prstGeom prst="rect">
            <a:avLst/>
          </a:prstGeom>
        </p:spPr>
        <p:txBody>
          <a:bodyPr lIns="0" tIns="0" rIns="0" bIns="0" anchor="t"/>
          <a:lstStyle/>
          <a:p>
            <a:pPr marL="0" indent="0" defTabSz="650240">
              <a:lnSpc>
                <a:spcPts val="4800"/>
              </a:lnSpc>
              <a:spcBef>
                <a:spcPts val="0"/>
              </a:spcBef>
              <a:buSzTx/>
              <a:buFont typeface="Arial"/>
              <a:buNone/>
              <a:defRPr sz="4800" b="1">
                <a:solidFill>
                  <a:srgbClr val="FFC000"/>
                </a:solidFill>
              </a:defRPr>
            </a:pPr>
            <a:r>
              <a:rPr b="0"/>
              <a:t>Contoh</a:t>
            </a:r>
            <a:r>
              <a:t> Carta Bar</a:t>
            </a:r>
          </a:p>
        </p:txBody>
      </p:sp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Contoh Carta"/>
          <p:cNvSpPr txBox="1">
            <a:spLocks noGrp="1"/>
          </p:cNvSpPr>
          <p:nvPr>
            <p:ph type="body" sz="quarter" idx="1"/>
          </p:nvPr>
        </p:nvSpPr>
        <p:spPr>
          <a:xfrm>
            <a:off x="892682" y="899724"/>
            <a:ext cx="9542075" cy="1505939"/>
          </a:xfrm>
          <a:prstGeom prst="rect">
            <a:avLst/>
          </a:prstGeom>
        </p:spPr>
        <p:txBody>
          <a:bodyPr lIns="0" tIns="0" rIns="0" bIns="0" anchor="t"/>
          <a:lstStyle/>
          <a:p>
            <a:pPr marL="0" indent="0" defTabSz="650240">
              <a:lnSpc>
                <a:spcPts val="4800"/>
              </a:lnSpc>
              <a:spcBef>
                <a:spcPts val="0"/>
              </a:spcBef>
              <a:buSzTx/>
              <a:buFont typeface="Arial"/>
              <a:buNone/>
              <a:defRPr sz="4800" b="1">
                <a:solidFill>
                  <a:srgbClr val="1B1D31"/>
                </a:solidFill>
              </a:defRPr>
            </a:pPr>
            <a:r>
              <a:rPr b="0"/>
              <a:t>Contoh</a:t>
            </a:r>
            <a:r>
              <a:t> Carta</a:t>
            </a:r>
          </a:p>
        </p:txBody>
      </p:sp>
      <p:graphicFrame>
        <p:nvGraphicFramePr>
          <p:cNvPr id="278" name="3D Area Chart"/>
          <p:cNvGraphicFramePr/>
          <p:nvPr/>
        </p:nvGraphicFramePr>
        <p:xfrm>
          <a:off x="1644559" y="1888298"/>
          <a:ext cx="9410882" cy="68427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" name="LOGO UKM_B.png" descr="LOGO UKM_B.png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65137" y="1147344"/>
            <a:ext cx="2778546" cy="139010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TextBox 1"/>
          <p:cNvSpPr txBox="1"/>
          <p:nvPr/>
        </p:nvSpPr>
        <p:spPr>
          <a:xfrm>
            <a:off x="39483" y="5433083"/>
            <a:ext cx="13004801" cy="9958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2248" tIns="72248" rIns="72248" bIns="72248" anchor="ctr">
            <a:spAutoFit/>
          </a:bodyPr>
          <a:lstStyle>
            <a:lvl1pPr>
              <a:defRPr sz="6000" b="1">
                <a:solidFill>
                  <a:srgbClr val="1B1D3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Tajuk Kecil</a:t>
            </a:r>
          </a:p>
        </p:txBody>
      </p:sp>
      <p:sp>
        <p:nvSpPr>
          <p:cNvPr id="161" name="TextBox 2"/>
          <p:cNvSpPr txBox="1"/>
          <p:nvPr/>
        </p:nvSpPr>
        <p:spPr>
          <a:xfrm>
            <a:off x="39484" y="3347817"/>
            <a:ext cx="13004800" cy="1847241"/>
          </a:xfrm>
          <a:prstGeom prst="rect">
            <a:avLst/>
          </a:prstGeom>
          <a:ln w="12700">
            <a:miter lim="400000"/>
          </a:ln>
          <a:effectLst>
            <a:outerShdw blurRad="101600" dist="25400" dir="54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2248" tIns="72248" rIns="72248" bIns="72248" anchor="ctr">
            <a:spAutoFit/>
          </a:bodyPr>
          <a:lstStyle>
            <a:lvl1pPr>
              <a:defRPr sz="12000" b="1">
                <a:solidFill>
                  <a:srgbClr val="1B1D3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Tajuk Besar</a:t>
            </a:r>
          </a:p>
        </p:txBody>
      </p:sp>
      <p:sp>
        <p:nvSpPr>
          <p:cNvPr id="162" name="Nama, Jawatan, PTj"/>
          <p:cNvSpPr txBox="1"/>
          <p:nvPr/>
        </p:nvSpPr>
        <p:spPr>
          <a:xfrm>
            <a:off x="78967" y="6728469"/>
            <a:ext cx="12925833" cy="9509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2248" tIns="72248" rIns="72248" bIns="72248" anchor="ctr"/>
          <a:lstStyle>
            <a:lvl1pPr>
              <a:defRPr sz="3000">
                <a:solidFill>
                  <a:srgbClr val="1B1D3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Nama, Jawatan, PTj</a:t>
            </a:r>
          </a:p>
        </p:txBody>
      </p:sp>
      <p:pic>
        <p:nvPicPr>
          <p:cNvPr id="6" name="LOGO UKM_B.png" descr="LOGO UKM_B.png">
            <a:extLst>
              <a:ext uri="{FF2B5EF4-FFF2-40B4-BE49-F238E27FC236}">
                <a16:creationId xmlns:a16="http://schemas.microsoft.com/office/drawing/2014/main" id="{F248ED62-DE51-4ABD-9957-267B414898F9}"/>
              </a:ext>
            </a:extLst>
          </p:cNvPr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113127" y="1719685"/>
            <a:ext cx="2778546" cy="139010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TextBox 1"/>
          <p:cNvSpPr txBox="1"/>
          <p:nvPr/>
        </p:nvSpPr>
        <p:spPr>
          <a:xfrm>
            <a:off x="-1" y="5494575"/>
            <a:ext cx="13004801" cy="9958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2248" tIns="72248" rIns="72248" bIns="72248" anchor="ctr">
            <a:spAutoFit/>
          </a:bodyPr>
          <a:lstStyle>
            <a:lvl1pPr>
              <a:defRPr sz="6000" b="1">
                <a:solidFill>
                  <a:srgbClr val="1B1D3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Tajuk Kecil</a:t>
            </a:r>
          </a:p>
        </p:txBody>
      </p:sp>
      <p:sp>
        <p:nvSpPr>
          <p:cNvPr id="166" name="TextBox 2"/>
          <p:cNvSpPr txBox="1"/>
          <p:nvPr/>
        </p:nvSpPr>
        <p:spPr>
          <a:xfrm>
            <a:off x="-1" y="3409309"/>
            <a:ext cx="13004801" cy="1847241"/>
          </a:xfrm>
          <a:prstGeom prst="rect">
            <a:avLst/>
          </a:prstGeom>
          <a:ln w="12700">
            <a:miter lim="400000"/>
          </a:ln>
          <a:effectLst>
            <a:outerShdw blurRad="101600" dist="25400" dir="54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2248" tIns="72248" rIns="72248" bIns="72248" anchor="ctr">
            <a:spAutoFit/>
          </a:bodyPr>
          <a:lstStyle>
            <a:lvl1pPr>
              <a:defRPr sz="12000" b="1">
                <a:solidFill>
                  <a:srgbClr val="1B1D3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Tajuk Besar</a:t>
            </a:r>
          </a:p>
        </p:txBody>
      </p:sp>
      <p:sp>
        <p:nvSpPr>
          <p:cNvPr id="167" name="Nama, Jawatan, PTj"/>
          <p:cNvSpPr txBox="1"/>
          <p:nvPr/>
        </p:nvSpPr>
        <p:spPr>
          <a:xfrm>
            <a:off x="-1" y="6728469"/>
            <a:ext cx="13004801" cy="9509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2248" tIns="72248" rIns="72248" bIns="72248" anchor="ctr"/>
          <a:lstStyle>
            <a:lvl1pPr>
              <a:defRPr sz="3000">
                <a:solidFill>
                  <a:srgbClr val="1B1D3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Nama, Jawatan, PTj</a:t>
            </a:r>
          </a:p>
        </p:txBody>
      </p:sp>
      <p:pic>
        <p:nvPicPr>
          <p:cNvPr id="6" name="LOGO UKM_B.png" descr="LOGO UKM_B.png">
            <a:extLst>
              <a:ext uri="{FF2B5EF4-FFF2-40B4-BE49-F238E27FC236}">
                <a16:creationId xmlns:a16="http://schemas.microsoft.com/office/drawing/2014/main" id="{4886208D-4F09-4C2E-9CCB-7CC172832E7B}"/>
              </a:ext>
            </a:extLst>
          </p:cNvPr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113126" y="1589299"/>
            <a:ext cx="2778546" cy="139010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Tajuk Kecil"/>
          <p:cNvSpPr txBox="1">
            <a:spLocks noGrp="1"/>
          </p:cNvSpPr>
          <p:nvPr>
            <p:ph type="title" idx="4294967295"/>
          </p:nvPr>
        </p:nvSpPr>
        <p:spPr>
          <a:xfrm>
            <a:off x="952500" y="1409699"/>
            <a:ext cx="9222516" cy="1619251"/>
          </a:xfrm>
          <a:prstGeom prst="rect">
            <a:avLst/>
          </a:prstGeom>
        </p:spPr>
        <p:txBody>
          <a:bodyPr lIns="72248" tIns="72248" rIns="72248" bIns="72248">
            <a:normAutofit fontScale="90000"/>
          </a:bodyPr>
          <a:lstStyle>
            <a:lvl1pPr algn="l" defTabSz="952721">
              <a:defRPr sz="10320" b="1">
                <a:solidFill>
                  <a:srgbClr val="FFC000"/>
                </a:solidFill>
                <a:effectLst>
                  <a:outerShdw blurRad="43688" dist="32766" dir="8100000" rotWithShape="0">
                    <a:srgbClr val="000000">
                      <a:alpha val="40000"/>
                    </a:srgbClr>
                  </a:outerShdw>
                </a:effectLst>
              </a:defRPr>
            </a:lvl1pPr>
          </a:lstStyle>
          <a:p>
            <a:r>
              <a:t>Tajuk Kecil</a:t>
            </a:r>
          </a:p>
        </p:txBody>
      </p:sp>
      <p:sp>
        <p:nvSpPr>
          <p:cNvPr id="171" name="Point 1…"/>
          <p:cNvSpPr txBox="1"/>
          <p:nvPr/>
        </p:nvSpPr>
        <p:spPr>
          <a:xfrm>
            <a:off x="952500" y="3162299"/>
            <a:ext cx="9222516" cy="4714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2248" tIns="72248" rIns="72248" bIns="72248">
            <a:normAutofit/>
          </a:bodyPr>
          <a:lstStyle/>
          <a:p>
            <a:pPr marL="280736" indent="-280736" algn="l">
              <a:lnSpc>
                <a:spcPct val="150000"/>
              </a:lnSpc>
              <a:buSzPct val="100000"/>
              <a:buChar char="•"/>
              <a:defRPr sz="3600">
                <a:solidFill>
                  <a:srgbClr val="FFFFFF"/>
                </a:solidFill>
              </a:defRPr>
            </a:pPr>
            <a:r>
              <a:t>Point 1</a:t>
            </a:r>
          </a:p>
          <a:p>
            <a:pPr marL="280736" indent="-280736" algn="l">
              <a:lnSpc>
                <a:spcPct val="150000"/>
              </a:lnSpc>
              <a:buSzPct val="100000"/>
              <a:buChar char="•"/>
              <a:defRPr sz="3600">
                <a:solidFill>
                  <a:srgbClr val="FFFFFF"/>
                </a:solidFill>
              </a:defRPr>
            </a:pPr>
            <a:r>
              <a:t>Point 2</a:t>
            </a:r>
          </a:p>
          <a:p>
            <a:pPr marL="280736" indent="-280736" algn="l">
              <a:lnSpc>
                <a:spcPct val="150000"/>
              </a:lnSpc>
              <a:buSzPct val="100000"/>
              <a:buChar char="•"/>
              <a:defRPr sz="3600">
                <a:solidFill>
                  <a:srgbClr val="FFFFFF"/>
                </a:solidFill>
              </a:defRPr>
            </a:pPr>
            <a:r>
              <a:t>Point 3</a:t>
            </a:r>
          </a:p>
          <a:p>
            <a:pPr marL="280736" indent="-280736" algn="l">
              <a:lnSpc>
                <a:spcPct val="150000"/>
              </a:lnSpc>
              <a:buSzPct val="100000"/>
              <a:buChar char="•"/>
              <a:defRPr sz="3600">
                <a:solidFill>
                  <a:srgbClr val="FFFFFF"/>
                </a:solidFill>
              </a:defRPr>
            </a:pPr>
            <a:r>
              <a:t>Point 4</a:t>
            </a:r>
          </a:p>
          <a:p>
            <a:pPr marL="280736" indent="-280736" algn="l">
              <a:lnSpc>
                <a:spcPct val="150000"/>
              </a:lnSpc>
              <a:buSzPct val="100000"/>
              <a:buChar char="•"/>
              <a:defRPr sz="3600">
                <a:solidFill>
                  <a:srgbClr val="FFFFFF"/>
                </a:solidFill>
              </a:defRPr>
            </a:pPr>
            <a:r>
              <a:t>Point 5</a:t>
            </a: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Tajuk Kecil"/>
          <p:cNvSpPr txBox="1">
            <a:spLocks noGrp="1"/>
          </p:cNvSpPr>
          <p:nvPr>
            <p:ph type="title" idx="4294967295"/>
          </p:nvPr>
        </p:nvSpPr>
        <p:spPr>
          <a:xfrm>
            <a:off x="952500" y="1409699"/>
            <a:ext cx="9222516" cy="1619251"/>
          </a:xfrm>
          <a:prstGeom prst="rect">
            <a:avLst/>
          </a:prstGeom>
        </p:spPr>
        <p:txBody>
          <a:bodyPr lIns="72248" tIns="72248" rIns="72248" bIns="72248">
            <a:normAutofit fontScale="90000"/>
          </a:bodyPr>
          <a:lstStyle>
            <a:lvl1pPr algn="l" defTabSz="952721">
              <a:defRPr sz="10320" b="1">
                <a:solidFill>
                  <a:srgbClr val="1B1D31"/>
                </a:solidFill>
                <a:effectLst>
                  <a:outerShdw blurRad="43688" dist="32766" dir="8100000" rotWithShape="0">
                    <a:srgbClr val="000000">
                      <a:alpha val="40000"/>
                    </a:srgbClr>
                  </a:outerShdw>
                </a:effectLst>
              </a:defRPr>
            </a:lvl1pPr>
          </a:lstStyle>
          <a:p>
            <a:r>
              <a:t>Tajuk Kecil</a:t>
            </a:r>
          </a:p>
        </p:txBody>
      </p:sp>
      <p:sp>
        <p:nvSpPr>
          <p:cNvPr id="174" name="Point 1…"/>
          <p:cNvSpPr txBox="1"/>
          <p:nvPr/>
        </p:nvSpPr>
        <p:spPr>
          <a:xfrm>
            <a:off x="952500" y="3162299"/>
            <a:ext cx="9222516" cy="4714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2248" tIns="72248" rIns="72248" bIns="72248">
            <a:normAutofit/>
          </a:bodyPr>
          <a:lstStyle/>
          <a:p>
            <a:pPr marL="280736" indent="-280736" algn="l">
              <a:lnSpc>
                <a:spcPct val="150000"/>
              </a:lnSpc>
              <a:buSzPct val="100000"/>
              <a:buChar char="•"/>
              <a:defRPr sz="3600">
                <a:solidFill>
                  <a:srgbClr val="1B1D31"/>
                </a:solidFill>
              </a:defRPr>
            </a:pPr>
            <a:r>
              <a:t>Point 1</a:t>
            </a:r>
          </a:p>
          <a:p>
            <a:pPr marL="280736" indent="-280736" algn="l">
              <a:lnSpc>
                <a:spcPct val="150000"/>
              </a:lnSpc>
              <a:buSzPct val="100000"/>
              <a:buChar char="•"/>
              <a:defRPr sz="3600">
                <a:solidFill>
                  <a:srgbClr val="1B1D31"/>
                </a:solidFill>
              </a:defRPr>
            </a:pPr>
            <a:r>
              <a:t>Point 2</a:t>
            </a:r>
          </a:p>
          <a:p>
            <a:pPr marL="280736" indent="-280736" algn="l">
              <a:lnSpc>
                <a:spcPct val="150000"/>
              </a:lnSpc>
              <a:buSzPct val="100000"/>
              <a:buChar char="•"/>
              <a:defRPr sz="3600">
                <a:solidFill>
                  <a:srgbClr val="1B1D31"/>
                </a:solidFill>
              </a:defRPr>
            </a:pPr>
            <a:r>
              <a:t>Point 3</a:t>
            </a:r>
          </a:p>
          <a:p>
            <a:pPr marL="280736" indent="-280736" algn="l">
              <a:lnSpc>
                <a:spcPct val="150000"/>
              </a:lnSpc>
              <a:buSzPct val="100000"/>
              <a:buChar char="•"/>
              <a:defRPr sz="3600">
                <a:solidFill>
                  <a:srgbClr val="1B1D31"/>
                </a:solidFill>
              </a:defRPr>
            </a:pPr>
            <a:r>
              <a:t>Point 4</a:t>
            </a:r>
          </a:p>
          <a:p>
            <a:pPr marL="280736" indent="-280736" algn="l">
              <a:lnSpc>
                <a:spcPct val="150000"/>
              </a:lnSpc>
              <a:buSzPct val="100000"/>
              <a:buChar char="•"/>
              <a:defRPr sz="3600">
                <a:solidFill>
                  <a:srgbClr val="1B1D31"/>
                </a:solidFill>
              </a:defRPr>
            </a:pPr>
            <a:r>
              <a:t>Point 5</a:t>
            </a:r>
          </a:p>
        </p:txBody>
      </p:sp>
      <p:grpSp>
        <p:nvGrpSpPr>
          <p:cNvPr id="177" name="Group"/>
          <p:cNvGrpSpPr/>
          <p:nvPr/>
        </p:nvGrpSpPr>
        <p:grpSpPr>
          <a:xfrm>
            <a:off x="11720407" y="1609795"/>
            <a:ext cx="1280161" cy="1609797"/>
            <a:chOff x="0" y="0"/>
            <a:chExt cx="1280160" cy="1609795"/>
          </a:xfrm>
        </p:grpSpPr>
        <p:sp>
          <p:nvSpPr>
            <p:cNvPr id="175" name="Rectangle"/>
            <p:cNvSpPr/>
            <p:nvPr/>
          </p:nvSpPr>
          <p:spPr>
            <a:xfrm>
              <a:off x="0" y="0"/>
              <a:ext cx="1280161" cy="1609796"/>
            </a:xfrm>
            <a:prstGeom prst="rect">
              <a:avLst/>
            </a:prstGeom>
            <a:blipFill rotWithShape="1">
              <a:blip r:embed="rId2"/>
              <a:srcRect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defTabSz="650240">
                <a:defRPr sz="24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pic>
          <p:nvPicPr>
            <p:cNvPr id="176" name="LOGO UKM_logo only-W.png" descr="LOGO UKM_logo only-W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10339" r="10339"/>
            <a:stretch>
              <a:fillRect/>
            </a:stretch>
          </p:blipFill>
          <p:spPr>
            <a:xfrm>
              <a:off x="201205" y="251804"/>
              <a:ext cx="877595" cy="110638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Image" descr="Image"/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/>
          </a:blip>
          <a:srcRect l="21336" r="21336"/>
          <a:stretch>
            <a:fillRect/>
          </a:stretch>
        </p:blipFill>
        <p:spPr>
          <a:xfrm>
            <a:off x="894038" y="1606549"/>
            <a:ext cx="5334002" cy="6162676"/>
          </a:xfrm>
          <a:prstGeom prst="rect">
            <a:avLst/>
          </a:prstGeom>
        </p:spPr>
      </p:pic>
      <p:sp>
        <p:nvSpPr>
          <p:cNvPr id="180" name="Font: Arial…"/>
          <p:cNvSpPr txBox="1">
            <a:spLocks noGrp="1"/>
          </p:cNvSpPr>
          <p:nvPr>
            <p:ph type="title"/>
          </p:nvPr>
        </p:nvSpPr>
        <p:spPr>
          <a:xfrm>
            <a:off x="6686629" y="1695449"/>
            <a:ext cx="4813499" cy="2990851"/>
          </a:xfrm>
          <a:prstGeom prst="rect">
            <a:avLst/>
          </a:prstGeom>
        </p:spPr>
        <p:txBody>
          <a:bodyPr anchor="t">
            <a:normAutofit fontScale="90000"/>
          </a:bodyPr>
          <a:lstStyle/>
          <a:p>
            <a:pPr algn="l" defTabSz="1063503">
              <a:lnSpc>
                <a:spcPct val="120000"/>
              </a:lnSpc>
              <a:defRPr sz="3455" b="1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Font: Arial</a:t>
            </a:r>
          </a:p>
          <a:p>
            <a:pPr algn="l" defTabSz="1063503">
              <a:lnSpc>
                <a:spcPct val="120000"/>
              </a:lnSpc>
              <a:defRPr sz="3455" b="1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Type: Bold</a:t>
            </a:r>
          </a:p>
          <a:p>
            <a:pPr algn="l" defTabSz="1063503">
              <a:lnSpc>
                <a:spcPct val="120000"/>
              </a:lnSpc>
              <a:defRPr sz="3455" b="1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Size: 36</a:t>
            </a:r>
          </a:p>
          <a:p>
            <a:pPr algn="l" defTabSz="1063503">
              <a:lnSpc>
                <a:spcPct val="120000"/>
              </a:lnSpc>
              <a:defRPr sz="3455" b="1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Color: YELLOW (#FFC000)</a:t>
            </a:r>
          </a:p>
        </p:txBody>
      </p:sp>
      <p:sp>
        <p:nvSpPr>
          <p:cNvPr id="181" name="Font: Arial…"/>
          <p:cNvSpPr txBox="1">
            <a:spLocks noGrp="1"/>
          </p:cNvSpPr>
          <p:nvPr>
            <p:ph type="body" sz="quarter" idx="1"/>
          </p:nvPr>
        </p:nvSpPr>
        <p:spPr>
          <a:xfrm>
            <a:off x="6686629" y="5127559"/>
            <a:ext cx="4813499" cy="2704108"/>
          </a:xfrm>
          <a:prstGeom prst="rect">
            <a:avLst/>
          </a:prstGeom>
        </p:spPr>
        <p:txBody>
          <a:bodyPr/>
          <a:lstStyle/>
          <a:p>
            <a:pPr algn="l" defTabSz="1107816">
              <a:lnSpc>
                <a:spcPct val="120000"/>
              </a:lnSpc>
              <a:defRPr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Font: Arial</a:t>
            </a:r>
          </a:p>
          <a:p>
            <a:pPr algn="l" defTabSz="1107816">
              <a:lnSpc>
                <a:spcPct val="120000"/>
              </a:lnSpc>
              <a:defRPr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Type: Regular</a:t>
            </a:r>
          </a:p>
          <a:p>
            <a:pPr algn="l" defTabSz="1107816">
              <a:lnSpc>
                <a:spcPct val="120000"/>
              </a:lnSpc>
              <a:defRPr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Size: 24</a:t>
            </a:r>
          </a:p>
          <a:p>
            <a:pPr algn="l" defTabSz="1107816">
              <a:lnSpc>
                <a:spcPct val="120000"/>
              </a:lnSpc>
              <a:defRPr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Color: White (#FFC000)</a:t>
            </a:r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5" name="Group"/>
          <p:cNvGrpSpPr/>
          <p:nvPr/>
        </p:nvGrpSpPr>
        <p:grpSpPr>
          <a:xfrm>
            <a:off x="11720407" y="1609795"/>
            <a:ext cx="1280161" cy="1609797"/>
            <a:chOff x="0" y="0"/>
            <a:chExt cx="1280160" cy="1609795"/>
          </a:xfrm>
        </p:grpSpPr>
        <p:sp>
          <p:nvSpPr>
            <p:cNvPr id="183" name="Rectangle"/>
            <p:cNvSpPr/>
            <p:nvPr/>
          </p:nvSpPr>
          <p:spPr>
            <a:xfrm>
              <a:off x="0" y="0"/>
              <a:ext cx="1280161" cy="1609796"/>
            </a:xfrm>
            <a:prstGeom prst="rect">
              <a:avLst/>
            </a:prstGeom>
            <a:blipFill rotWithShape="1">
              <a:blip r:embed="rId2"/>
              <a:srcRect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defTabSz="650240">
                <a:defRPr sz="24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pic>
          <p:nvPicPr>
            <p:cNvPr id="184" name="LOGO UKM_logo only-W.png" descr="LOGO UKM_logo only-W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10339" r="10339"/>
            <a:stretch>
              <a:fillRect/>
            </a:stretch>
          </p:blipFill>
          <p:spPr>
            <a:xfrm>
              <a:off x="201205" y="251804"/>
              <a:ext cx="877595" cy="110638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86" name="Image" descr="Image"/>
          <p:cNvPicPr>
            <a:picLocks noChangeAspect="1"/>
          </p:cNvPicPr>
          <p:nvPr/>
        </p:nvPicPr>
        <p:blipFill>
          <a:blip r:embed="rId4">
            <a:extLst/>
          </a:blip>
          <a:srcRect l="21148" r="21148"/>
          <a:stretch>
            <a:fillRect/>
          </a:stretch>
        </p:blipFill>
        <p:spPr>
          <a:xfrm>
            <a:off x="894038" y="1606549"/>
            <a:ext cx="5334002" cy="6162676"/>
          </a:xfrm>
          <a:prstGeom prst="rect">
            <a:avLst/>
          </a:prstGeom>
          <a:ln w="12700">
            <a:miter lim="400000"/>
          </a:ln>
        </p:spPr>
      </p:pic>
      <p:sp>
        <p:nvSpPr>
          <p:cNvPr id="187" name="Font: Arial…"/>
          <p:cNvSpPr txBox="1">
            <a:spLocks noGrp="1"/>
          </p:cNvSpPr>
          <p:nvPr>
            <p:ph type="title" idx="4294967295"/>
          </p:nvPr>
        </p:nvSpPr>
        <p:spPr>
          <a:xfrm>
            <a:off x="6686629" y="1619778"/>
            <a:ext cx="4813499" cy="2990850"/>
          </a:xfrm>
          <a:prstGeom prst="rect">
            <a:avLst/>
          </a:prstGeom>
        </p:spPr>
        <p:txBody>
          <a:bodyPr lIns="72248" tIns="72248" rIns="72248" bIns="72248" anchor="t">
            <a:normAutofit fontScale="90000"/>
          </a:bodyPr>
          <a:lstStyle/>
          <a:p>
            <a:pPr algn="l" defTabSz="1063503">
              <a:lnSpc>
                <a:spcPct val="120000"/>
              </a:lnSpc>
              <a:defRPr sz="3455" b="1">
                <a:solidFill>
                  <a:srgbClr val="1D1B31"/>
                </a:solidFill>
              </a:defRPr>
            </a:pPr>
            <a:r>
              <a:t>Font: Arial</a:t>
            </a:r>
          </a:p>
          <a:p>
            <a:pPr algn="l" defTabSz="1063503">
              <a:lnSpc>
                <a:spcPct val="120000"/>
              </a:lnSpc>
              <a:defRPr sz="3455" b="1">
                <a:solidFill>
                  <a:srgbClr val="1D1B31"/>
                </a:solidFill>
              </a:defRPr>
            </a:pPr>
            <a:r>
              <a:t>Type: Bold</a:t>
            </a:r>
          </a:p>
          <a:p>
            <a:pPr algn="l" defTabSz="1063503">
              <a:lnSpc>
                <a:spcPct val="120000"/>
              </a:lnSpc>
              <a:defRPr sz="3455" b="1">
                <a:solidFill>
                  <a:srgbClr val="1D1B31"/>
                </a:solidFill>
              </a:defRPr>
            </a:pPr>
            <a:r>
              <a:t>Size: 36</a:t>
            </a:r>
          </a:p>
          <a:p>
            <a:pPr algn="l" defTabSz="1063503">
              <a:lnSpc>
                <a:spcPct val="120000"/>
              </a:lnSpc>
              <a:defRPr sz="3455" b="1">
                <a:solidFill>
                  <a:srgbClr val="1D1B31"/>
                </a:solidFill>
              </a:defRPr>
            </a:pPr>
            <a:r>
              <a:t>Color: Dark Blue (#FFC000)</a:t>
            </a:r>
          </a:p>
        </p:txBody>
      </p:sp>
      <p:sp>
        <p:nvSpPr>
          <p:cNvPr id="188" name="Font: Arial…"/>
          <p:cNvSpPr txBox="1">
            <a:spLocks noGrp="1"/>
          </p:cNvSpPr>
          <p:nvPr>
            <p:ph type="body" sz="quarter" idx="4294967295"/>
          </p:nvPr>
        </p:nvSpPr>
        <p:spPr>
          <a:xfrm>
            <a:off x="6686629" y="5051887"/>
            <a:ext cx="4813499" cy="2704109"/>
          </a:xfrm>
          <a:prstGeom prst="rect">
            <a:avLst/>
          </a:prstGeom>
        </p:spPr>
        <p:txBody>
          <a:bodyPr lIns="72248" tIns="72248" rIns="72248" bIns="72248">
            <a:normAutofit/>
          </a:bodyPr>
          <a:lstStyle/>
          <a:p>
            <a:pPr marL="0" indent="0" defTabSz="1107816">
              <a:lnSpc>
                <a:spcPct val="120000"/>
              </a:lnSpc>
              <a:spcBef>
                <a:spcPts val="0"/>
              </a:spcBef>
              <a:buSzTx/>
              <a:buFontTx/>
              <a:buNone/>
              <a:defRPr sz="2400">
                <a:solidFill>
                  <a:srgbClr val="1D1B31"/>
                </a:solidFill>
              </a:defRPr>
            </a:pPr>
            <a:r>
              <a:t>Font: Arial</a:t>
            </a:r>
          </a:p>
          <a:p>
            <a:pPr marL="0" indent="0" defTabSz="1107816">
              <a:lnSpc>
                <a:spcPct val="120000"/>
              </a:lnSpc>
              <a:spcBef>
                <a:spcPts val="0"/>
              </a:spcBef>
              <a:buSzTx/>
              <a:buFontTx/>
              <a:buNone/>
              <a:defRPr sz="2400">
                <a:solidFill>
                  <a:srgbClr val="1D1B31"/>
                </a:solidFill>
              </a:defRPr>
            </a:pPr>
            <a:r>
              <a:t>Type: Regular</a:t>
            </a:r>
          </a:p>
          <a:p>
            <a:pPr marL="0" indent="0" defTabSz="1107816">
              <a:lnSpc>
                <a:spcPct val="120000"/>
              </a:lnSpc>
              <a:spcBef>
                <a:spcPts val="0"/>
              </a:spcBef>
              <a:buSzTx/>
              <a:buFontTx/>
              <a:buNone/>
              <a:defRPr sz="2400">
                <a:solidFill>
                  <a:srgbClr val="1D1B31"/>
                </a:solidFill>
              </a:defRPr>
            </a:pPr>
            <a:r>
              <a:t>Size: 24</a:t>
            </a:r>
          </a:p>
          <a:p>
            <a:pPr marL="0" indent="0" defTabSz="1107816">
              <a:lnSpc>
                <a:spcPct val="120000"/>
              </a:lnSpc>
              <a:spcBef>
                <a:spcPts val="0"/>
              </a:spcBef>
              <a:buSzTx/>
              <a:buFontTx/>
              <a:buNone/>
              <a:defRPr sz="2400">
                <a:solidFill>
                  <a:srgbClr val="1D1B31"/>
                </a:solidFill>
              </a:defRPr>
            </a:pPr>
            <a:r>
              <a:t>Color: Dark Blue (#FFC000)</a:t>
            </a:r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70972" y="8191499"/>
            <a:ext cx="256083" cy="34188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9</a:t>
            </a:fld>
            <a:endParaRPr/>
          </a:p>
        </p:txBody>
      </p:sp>
      <p:sp>
        <p:nvSpPr>
          <p:cNvPr id="191" name="TextBox 2"/>
          <p:cNvSpPr txBox="1"/>
          <p:nvPr/>
        </p:nvSpPr>
        <p:spPr>
          <a:xfrm>
            <a:off x="40766" y="673427"/>
            <a:ext cx="12923268" cy="35355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5023" tIns="65023" rIns="65023" bIns="65023">
            <a:spAutoFit/>
          </a:bodyPr>
          <a:lstStyle>
            <a:lvl1pPr>
              <a:defRPr sz="240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123,456</a:t>
            </a:r>
          </a:p>
        </p:txBody>
      </p:sp>
      <p:sp>
        <p:nvSpPr>
          <p:cNvPr id="192" name="TextBox 3"/>
          <p:cNvSpPr txBox="1"/>
          <p:nvPr/>
        </p:nvSpPr>
        <p:spPr>
          <a:xfrm>
            <a:off x="4387565" y="4716253"/>
            <a:ext cx="7152973" cy="29679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5023" tIns="65023" rIns="65023" bIns="65023">
            <a:spAutoFit/>
          </a:bodyPr>
          <a:lstStyle>
            <a:lvl1pPr algn="l">
              <a:defRPr sz="20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1234</a:t>
            </a:r>
          </a:p>
        </p:txBody>
      </p:sp>
      <p:sp>
        <p:nvSpPr>
          <p:cNvPr id="193" name="TextBox 4"/>
          <p:cNvSpPr txBox="1"/>
          <p:nvPr/>
        </p:nvSpPr>
        <p:spPr>
          <a:xfrm>
            <a:off x="1679105" y="3797373"/>
            <a:ext cx="8440840" cy="11169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5023" tIns="65023" rIns="65023" bIns="65023">
            <a:spAutoFit/>
          </a:bodyPr>
          <a:lstStyle>
            <a:lvl1pPr algn="l">
              <a:defRPr sz="7000" b="1">
                <a:solidFill>
                  <a:srgbClr val="FFC000"/>
                </a:solidFill>
                <a:effectLst>
                  <a:outerShdw blurRad="50800" dist="38100" dir="8100000" rotWithShape="0">
                    <a:srgbClr val="000000">
                      <a:alpha val="40000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Text</a:t>
            </a:r>
          </a:p>
        </p:txBody>
      </p:sp>
      <p:sp>
        <p:nvSpPr>
          <p:cNvPr id="194" name="TextBox 5"/>
          <p:cNvSpPr txBox="1"/>
          <p:nvPr/>
        </p:nvSpPr>
        <p:spPr>
          <a:xfrm>
            <a:off x="4458591" y="7556590"/>
            <a:ext cx="8542969" cy="9814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5023" tIns="65023" rIns="65023" bIns="65023">
            <a:spAutoFit/>
          </a:bodyPr>
          <a:lstStyle>
            <a:lvl1pPr algn="l">
              <a:defRPr sz="6000">
                <a:solidFill>
                  <a:srgbClr val="FFC000"/>
                </a:solidFill>
                <a:effectLst>
                  <a:outerShdw blurRad="50800" dist="38100" dir="8100000" rotWithShape="0">
                    <a:srgbClr val="000000">
                      <a:alpha val="40000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Text</a:t>
            </a:r>
          </a:p>
        </p:txBody>
      </p:sp>
      <p:pic>
        <p:nvPicPr>
          <p:cNvPr id="195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t="6674" b="6674"/>
          <a:stretch>
            <a:fillRect/>
          </a:stretch>
        </p:blipFill>
        <p:spPr>
          <a:xfrm>
            <a:off x="1261219" y="5246456"/>
            <a:ext cx="2884356" cy="333245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72248" tIns="72248" rIns="72248" bIns="72248" numCol="1" spcCol="38100" rtlCol="0" anchor="ctr">
        <a:spAutoFit/>
      </a:bodyPr>
      <a:lstStyle>
        <a:defPPr marL="0" marR="0" indent="0" algn="ctr" defTabSz="695375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2248" tIns="72248" rIns="72248" bIns="72248" numCol="1" spcCol="38100" rtlCol="0" anchor="ctr">
        <a:spAutoFit/>
      </a:bodyPr>
      <a:lstStyle>
        <a:defPPr marL="0" marR="0" indent="0" algn="ctr" defTabSz="695375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72248" tIns="72248" rIns="72248" bIns="72248" numCol="1" spcCol="38100" rtlCol="0" anchor="ctr">
        <a:spAutoFit/>
      </a:bodyPr>
      <a:lstStyle>
        <a:defPPr marL="0" marR="0" indent="0" algn="ctr" defTabSz="695375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2248" tIns="72248" rIns="72248" bIns="72248" numCol="1" spcCol="38100" rtlCol="0" anchor="ctr">
        <a:spAutoFit/>
      </a:bodyPr>
      <a:lstStyle>
        <a:defPPr marL="0" marR="0" indent="0" algn="ctr" defTabSz="695375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272</Words>
  <Application>Microsoft Office PowerPoint</Application>
  <PresentationFormat>Custom</PresentationFormat>
  <Paragraphs>89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4" baseType="lpstr">
      <vt:lpstr>Arial</vt:lpstr>
      <vt:lpstr>Century Gothic</vt:lpstr>
      <vt:lpstr>Helvetica Light</vt:lpstr>
      <vt:lpstr>Helvetica Neue</vt:lpstr>
      <vt:lpstr>Helvetica Neue Light</vt:lpstr>
      <vt:lpstr>Helvetica Neue Medium</vt:lpstr>
      <vt:lpstr>Whitney Book</vt:lpstr>
      <vt:lpstr>White</vt:lpstr>
      <vt:lpstr>PowerPoint Presentation</vt:lpstr>
      <vt:lpstr>PowerPoint Presentation</vt:lpstr>
      <vt:lpstr>PowerPoint Presentation</vt:lpstr>
      <vt:lpstr>PowerPoint Presentation</vt:lpstr>
      <vt:lpstr>Tajuk Kecil</vt:lpstr>
      <vt:lpstr>Tajuk Kecil</vt:lpstr>
      <vt:lpstr>Font: Arial Type: Bold Size: 36 Color: YELLOW (#FFC000)</vt:lpstr>
      <vt:lpstr>Font: Arial Type: Bold Size: 36 Color: Dark Blue (#FFC000)</vt:lpstr>
      <vt:lpstr>PowerPoint Presentation</vt:lpstr>
      <vt:lpstr>PowerPoint Presentation</vt:lpstr>
      <vt:lpstr>PowerPoint Presentation</vt:lpstr>
      <vt:lpstr>PowerPoint Presentation</vt:lpstr>
      <vt:lpstr>Tajuk Besar</vt:lpstr>
      <vt:lpstr>Tajuk Besar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SITI SURAYA SULAIMAN</cp:lastModifiedBy>
  <cp:revision>2</cp:revision>
  <dcterms:modified xsi:type="dcterms:W3CDTF">2021-05-19T03:58:40Z</dcterms:modified>
</cp:coreProperties>
</file>