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875" autoAdjust="0"/>
  </p:normalViewPr>
  <p:slideViewPr>
    <p:cSldViewPr>
      <p:cViewPr varScale="1">
        <p:scale>
          <a:sx n="48" d="100"/>
          <a:sy n="48" d="100"/>
        </p:scale>
        <p:origin x="131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626F0-A083-4E88-8AA5-B99CCCCAB2DF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34D92-C623-4AB3-A8EE-BC958E784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66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B44D-5375-4039-AFE1-5467A27AC941}" type="slidenum">
              <a:rPr lang="en-MY" smtClean="0"/>
              <a:pPr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443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9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8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7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3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6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0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0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4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2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8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4B8EC-DADC-4887-9B3D-E0B9A3DA6C23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C78F7-95A5-47D2-A40F-9BE160017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8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Pentadbiran</a:t>
            </a:r>
            <a:r>
              <a:rPr lang="en-US" b="1" dirty="0" smtClean="0"/>
              <a:t> </a:t>
            </a:r>
            <a:r>
              <a:rPr lang="en-US" b="1" dirty="0" err="1" smtClean="0"/>
              <a:t>Siswazah</a:t>
            </a:r>
            <a:r>
              <a:rPr lang="en-US" b="1" dirty="0" smtClean="0"/>
              <a:t> PPSSSA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Zuhairi</a:t>
            </a:r>
            <a:r>
              <a:rPr lang="en-US" dirty="0" smtClean="0"/>
              <a:t> Wan </a:t>
            </a:r>
            <a:r>
              <a:rPr lang="en-US" dirty="0" err="1" smtClean="0"/>
              <a:t>Yaacob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0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92" y="1297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Siswazah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07295" y="1727029"/>
            <a:ext cx="3553025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PENGERUSI PUSAT PPSSSA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41417" y="2755874"/>
            <a:ext cx="388478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KETUA PROGRAM SISWAZAH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3245" y="4081307"/>
            <a:ext cx="3451266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AJK SISWAZAH PUSAT</a:t>
            </a:r>
          </a:p>
          <a:p>
            <a:pPr algn="ctr"/>
            <a:r>
              <a:rPr lang="en-US" sz="2400" b="1" dirty="0" smtClean="0"/>
              <a:t>(GRADUATE COMMITTEE)</a:t>
            </a:r>
          </a:p>
          <a:p>
            <a:pPr algn="ctr"/>
            <a:r>
              <a:rPr lang="en-US" sz="2400" b="1" dirty="0" smtClean="0"/>
              <a:t>-- 8 AHLI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72687" y="3927419"/>
            <a:ext cx="4179221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PENYELARAS PROGRAM KERJA </a:t>
            </a:r>
          </a:p>
          <a:p>
            <a:pPr algn="ctr"/>
            <a:r>
              <a:rPr lang="en-US" sz="2400" b="1" dirty="0" smtClean="0"/>
              <a:t>KURSUS</a:t>
            </a:r>
          </a:p>
          <a:p>
            <a:pPr algn="ctr"/>
            <a:r>
              <a:rPr lang="en-US" sz="2400" b="1" dirty="0" smtClean="0"/>
              <a:t>(COURSE DIRECTOR)</a:t>
            </a:r>
          </a:p>
          <a:p>
            <a:pPr algn="ctr"/>
            <a:r>
              <a:rPr lang="en-US" sz="2400" b="1" dirty="0" smtClean="0"/>
              <a:t>-- 9 AHLI</a:t>
            </a:r>
            <a:endParaRPr lang="en-US" sz="2400" b="1" dirty="0"/>
          </a:p>
        </p:txBody>
      </p:sp>
      <p:sp>
        <p:nvSpPr>
          <p:cNvPr id="8" name="Down Arrow 7"/>
          <p:cNvSpPr/>
          <p:nvPr/>
        </p:nvSpPr>
        <p:spPr>
          <a:xfrm>
            <a:off x="3688288" y="2188694"/>
            <a:ext cx="456266" cy="5671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156361" y="3360239"/>
            <a:ext cx="456266" cy="5671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356594" y="3360239"/>
            <a:ext cx="456266" cy="5671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183161" y="2823385"/>
            <a:ext cx="1560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KERANI</a:t>
            </a:r>
            <a:r>
              <a:rPr lang="en-US" sz="2400" b="1" dirty="0" smtClean="0">
                <a:solidFill>
                  <a:srgbClr val="002060"/>
                </a:solidFill>
              </a:rPr>
              <a:t>-- 2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 flipH="1">
            <a:off x="6360301" y="2834519"/>
            <a:ext cx="649438" cy="377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4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565143"/>
              </p:ext>
            </p:extLst>
          </p:nvPr>
        </p:nvGraphicFramePr>
        <p:xfrm>
          <a:off x="539552" y="1700808"/>
          <a:ext cx="8229600" cy="381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277272"/>
              </a:tblGrid>
              <a:tr h="29883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ACADEMIC PROGRAMS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SCHOOL POSTGRADUATE COMMITTEE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BIOLOGY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(I) PROF DR. ZUBAID AKBAR BIN MUKHTAR AHMAD 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(II)  PROF MADYA DR. WEE SUK LING</a:t>
                      </a:r>
                    </a:p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ENVIRONMENTAL SCIENCE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(I) DR. MARLIA MOHD HANAFIAH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(II)  DR. MOHD SHAHRUL MOHD NADZIR</a:t>
                      </a:r>
                    </a:p>
                    <a:p>
                      <a:r>
                        <a:rPr lang="en-US" sz="1600" b="1" dirty="0" smtClean="0">
                          <a:latin typeface="+mn-lt"/>
                        </a:rPr>
                        <a:t> </a:t>
                      </a:r>
                    </a:p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MARINE SCIENCE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(I) PROF MADYA DR. MASNI BINTI MOHD ALI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(II)  DR. LIEW JU NENG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Calibri"/>
                        </a:rPr>
                        <a:t> </a:t>
                      </a:r>
                      <a:endParaRPr lang="en-US" sz="16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GEOLOGY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(I) DR NORSYAFINA BINTI ROSLAN</a:t>
                      </a: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(II) DR MOHD BASRIL ISWADI BIN BASORI </a:t>
                      </a:r>
                    </a:p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26F839-418C-4412-9A1E-58FC71A7E2C2}" type="slidenum">
              <a:rPr lang="en-MY" smtClean="0"/>
              <a:pPr/>
              <a:t>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Taklimat Pelajar Siswazah Semester I Sesi 2014/2015</a:t>
            </a:r>
            <a:endParaRPr lang="en-MY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95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/>
              <a:t>Members of the </a:t>
            </a:r>
            <a:r>
              <a:rPr lang="en-US" sz="3200" b="1" dirty="0" smtClean="0"/>
              <a:t>School Postgraduate </a:t>
            </a:r>
            <a:r>
              <a:rPr lang="en-US" sz="3200" b="1" dirty="0"/>
              <a:t>Committee</a:t>
            </a:r>
          </a:p>
        </p:txBody>
      </p:sp>
    </p:spTree>
    <p:extLst>
      <p:ext uri="{BB962C8B-B14F-4D97-AF65-F5344CB8AC3E}">
        <p14:creationId xmlns:p14="http://schemas.microsoft.com/office/powerpoint/2010/main" val="54520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26F839-418C-4412-9A1E-58FC71A7E2C2}" type="slidenum">
              <a:rPr lang="en-MY" smtClean="0"/>
              <a:pPr/>
              <a:t>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Taklimat Pelajar Siswazah Semester I Sesi 2014/2015</a:t>
            </a:r>
            <a:endParaRPr lang="en-MY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COURSE DIRECTORS FOR COURSEWORK </a:t>
            </a:r>
            <a:endParaRPr lang="en-US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769288"/>
              </p:ext>
            </p:extLst>
          </p:nvPr>
        </p:nvGraphicFramePr>
        <p:xfrm>
          <a:off x="323528" y="548680"/>
          <a:ext cx="8568952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33123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Coursework Programs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Course Directors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Pemuliharaan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sz="1400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GB" sz="1400" b="1" i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(Conservation Biology)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DR ZUBAID AKBAR BIN MUKHTAR AHMAD 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Sumber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Genetik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Tumbuhan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/ </a:t>
                      </a:r>
                      <a:r>
                        <a:rPr lang="en-GB" sz="1400" b="1" i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(Management of Plant Genetic Resources)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MADYA DR </a:t>
                      </a:r>
                      <a:r>
                        <a:rPr lang="de-DE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HAJA MAIDEEN BIN KADER MAIDEEN 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Entomologi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sz="1400" b="0" i="0" baseline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GB" sz="1400" b="1" i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(Entomology)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DR IDRIS BIN ABD GHANI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Sistematik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Tumbuhan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/ </a:t>
                      </a:r>
                      <a:r>
                        <a:rPr lang="en-GB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(Plant Systematics)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DR JUMAT ADAM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Penilaian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Pemantauan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Persekitaran</a:t>
                      </a:r>
                      <a:r>
                        <a:rPr lang="en-US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r>
                        <a:rPr lang="en-US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(Environmental Assessment and Monitoring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MADYA DR </a:t>
                      </a:r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NORELA BINTI SULAIMAN </a:t>
                      </a:r>
                      <a:endParaRPr lang="en-US" sz="1400" b="1" i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/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i="0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i="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Marin) / </a:t>
                      </a:r>
                      <a:r>
                        <a:rPr lang="en-GB" sz="1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(Marine Science)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 MADYA DR</a:t>
                      </a:r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MASNI BINTI MOHD ALI</a:t>
                      </a:r>
                      <a:endParaRPr lang="en-US" sz="1400" b="1" i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Geologi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Kejuruteraan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/ </a:t>
                      </a:r>
                      <a:r>
                        <a:rPr lang="en-GB" sz="1400" b="1" i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(Engineering Geology)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</a:t>
                      </a:r>
                      <a:r>
                        <a:rPr lang="en-US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GOH THIAN LAI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Geofizik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Kejuruteraan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Persekitaran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/ </a:t>
                      </a:r>
                      <a:r>
                        <a:rPr lang="en-GB" sz="1400" b="1" i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(Engineering and Environmental Geophysics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</a:t>
                      </a:r>
                      <a:r>
                        <a:rPr lang="en-US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 ABDUL RAHIM BIN SAMSUDIN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Sarjana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Sains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(Mineral </a:t>
                      </a:r>
                      <a:r>
                        <a:rPr lang="en-GB" sz="1400" b="1" dirty="0" err="1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</a:t>
                      </a:r>
                      <a:r>
                        <a:rPr lang="en-GB" sz="14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/ </a:t>
                      </a:r>
                      <a:r>
                        <a:rPr lang="en-GB" sz="1400" b="1" i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 of Science (Industrial Minerals)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</a:t>
                      </a:r>
                      <a:r>
                        <a:rPr lang="de-DE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MOHD BASRIL ISWADI BIN BASORI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49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345</Words>
  <Application>Microsoft Office PowerPoint</Application>
  <PresentationFormat>On-screen Show (4:3)</PresentationFormat>
  <Paragraphs>57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Struktur Pentadbiran Siswazah PPSSSA</vt:lpstr>
      <vt:lpstr>Struktur Siswazah</vt:lpstr>
      <vt:lpstr>Members of the School Postgraduate Committee</vt:lpstr>
      <vt:lpstr>COURSE DIRECTORS FOR COURSEWORK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Pentadbiran Siswazah PPSSSA</dc:title>
  <dc:creator>Dr. Wan Zuhairi</dc:creator>
  <cp:lastModifiedBy>Wan Zuhairi Yaacob</cp:lastModifiedBy>
  <cp:revision>3</cp:revision>
  <dcterms:created xsi:type="dcterms:W3CDTF">2014-09-07T22:44:06Z</dcterms:created>
  <dcterms:modified xsi:type="dcterms:W3CDTF">2015-08-28T09:53:57Z</dcterms:modified>
</cp:coreProperties>
</file>