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4" r:id="rId2"/>
  </p:sldIdLst>
  <p:sldSz cx="43159363" cy="2158047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97">
          <p15:clr>
            <a:srgbClr val="A4A3A4"/>
          </p15:clr>
        </p15:guide>
        <p15:guide id="2" pos="1359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2792" autoAdjust="0"/>
  </p:normalViewPr>
  <p:slideViewPr>
    <p:cSldViewPr snapToGrid="0">
      <p:cViewPr>
        <p:scale>
          <a:sx n="25" d="100"/>
          <a:sy n="25" d="100"/>
        </p:scale>
        <p:origin x="564" y="528"/>
      </p:cViewPr>
      <p:guideLst>
        <p:guide orient="horz" pos="6797"/>
        <p:guide pos="135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D12349-2D9A-4489-BC8C-BDE3B94743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4921" y="3531806"/>
            <a:ext cx="32369522" cy="7513202"/>
          </a:xfrm>
        </p:spPr>
        <p:txBody>
          <a:bodyPr anchor="b"/>
          <a:lstStyle>
            <a:lvl1pPr algn="ctr">
              <a:defRPr sz="1888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655841F-1562-4CCB-A606-2194C4743B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4921" y="11334747"/>
            <a:ext cx="32369522" cy="5210284"/>
          </a:xfrm>
        </p:spPr>
        <p:txBody>
          <a:bodyPr/>
          <a:lstStyle>
            <a:lvl1pPr marL="0" indent="0" algn="ctr">
              <a:buNone/>
              <a:defRPr sz="7552"/>
            </a:lvl1pPr>
            <a:lvl2pPr marL="1438717" indent="0" algn="ctr">
              <a:buNone/>
              <a:defRPr sz="6294"/>
            </a:lvl2pPr>
            <a:lvl3pPr marL="2877434" indent="0" algn="ctr">
              <a:buNone/>
              <a:defRPr sz="5664"/>
            </a:lvl3pPr>
            <a:lvl4pPr marL="4316151" indent="0" algn="ctr">
              <a:buNone/>
              <a:defRPr sz="5035"/>
            </a:lvl4pPr>
            <a:lvl5pPr marL="5754868" indent="0" algn="ctr">
              <a:buNone/>
              <a:defRPr sz="5035"/>
            </a:lvl5pPr>
            <a:lvl6pPr marL="7193585" indent="0" algn="ctr">
              <a:buNone/>
              <a:defRPr sz="5035"/>
            </a:lvl6pPr>
            <a:lvl7pPr marL="8632302" indent="0" algn="ctr">
              <a:buNone/>
              <a:defRPr sz="5035"/>
            </a:lvl7pPr>
            <a:lvl8pPr marL="10071019" indent="0" algn="ctr">
              <a:buNone/>
              <a:defRPr sz="5035"/>
            </a:lvl8pPr>
            <a:lvl9pPr marL="11509736" indent="0" algn="ctr">
              <a:buNone/>
              <a:defRPr sz="5035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BDD4CE0-3C0C-4109-A214-78809BEC8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A1E7-6D3C-4051-A8C2-0377CB853198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BD93EB8-0908-4421-8A1F-BA7A53623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49C6079-D2F3-4454-8819-08042EE22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7A02-46E5-4A5E-87A4-279881570C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1878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6CA4D6-EC85-4DAF-8344-B0366604C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A694A30-F851-47DB-9382-6F420091CF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95DF61A-1A02-4494-849D-8408C4319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A1E7-6D3C-4051-A8C2-0377CB853198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1405FBD-5D29-4CE9-9CE4-709B37D6E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34B482A-33C3-4D8C-8D0E-D01BD0C7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7A02-46E5-4A5E-87A4-279881570C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5925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2024286-9113-4C5F-BC4D-312D4DB19D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0885919" y="1148960"/>
            <a:ext cx="9306238" cy="1828845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D398178-FF43-4EAC-AD11-D2DC91F6FC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967206" y="1148960"/>
            <a:ext cx="27379221" cy="1828845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7BEAB5B-28EE-4940-BD31-38285E804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A1E7-6D3C-4051-A8C2-0377CB853198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6133F9B-4516-4A07-9793-0641D8B2F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C8BEB7E-D7E5-4D60-939E-E246CD6DD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7A02-46E5-4A5E-87A4-279881570C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4966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E65318-0BDD-4D6D-A66F-A8047A126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3184FD1-768E-481D-8F78-44125BC3E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2C22617-525C-45A6-BFF6-6F38DE5A1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A1E7-6D3C-4051-A8C2-0377CB853198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5F5989F-5D50-4E52-9BF5-98B92CF04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0E30B08-0C5F-4F4B-96B3-953379977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7A02-46E5-4A5E-87A4-279881570C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4024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616A45-DF37-49A0-BF86-6733E6218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4727" y="5380135"/>
            <a:ext cx="37224951" cy="8976877"/>
          </a:xfrm>
        </p:spPr>
        <p:txBody>
          <a:bodyPr anchor="b"/>
          <a:lstStyle>
            <a:lvl1pPr>
              <a:defRPr sz="1888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DE616F5-04E8-414E-BC63-F2BAA7FBA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44727" y="14441937"/>
            <a:ext cx="37224951" cy="4720727"/>
          </a:xfrm>
        </p:spPr>
        <p:txBody>
          <a:bodyPr/>
          <a:lstStyle>
            <a:lvl1pPr marL="0" indent="0">
              <a:buNone/>
              <a:defRPr sz="7552">
                <a:solidFill>
                  <a:schemeClr val="tx1">
                    <a:tint val="75000"/>
                  </a:schemeClr>
                </a:solidFill>
              </a:defRPr>
            </a:lvl1pPr>
            <a:lvl2pPr marL="1438717" indent="0">
              <a:buNone/>
              <a:defRPr sz="6294">
                <a:solidFill>
                  <a:schemeClr val="tx1">
                    <a:tint val="75000"/>
                  </a:schemeClr>
                </a:solidFill>
              </a:defRPr>
            </a:lvl2pPr>
            <a:lvl3pPr marL="2877434" indent="0">
              <a:buNone/>
              <a:defRPr sz="5664">
                <a:solidFill>
                  <a:schemeClr val="tx1">
                    <a:tint val="75000"/>
                  </a:schemeClr>
                </a:solidFill>
              </a:defRPr>
            </a:lvl3pPr>
            <a:lvl4pPr marL="4316151" indent="0">
              <a:buNone/>
              <a:defRPr sz="5035">
                <a:solidFill>
                  <a:schemeClr val="tx1">
                    <a:tint val="75000"/>
                  </a:schemeClr>
                </a:solidFill>
              </a:defRPr>
            </a:lvl4pPr>
            <a:lvl5pPr marL="5754868" indent="0">
              <a:buNone/>
              <a:defRPr sz="5035">
                <a:solidFill>
                  <a:schemeClr val="tx1">
                    <a:tint val="75000"/>
                  </a:schemeClr>
                </a:solidFill>
              </a:defRPr>
            </a:lvl5pPr>
            <a:lvl6pPr marL="7193585" indent="0">
              <a:buNone/>
              <a:defRPr sz="5035">
                <a:solidFill>
                  <a:schemeClr val="tx1">
                    <a:tint val="75000"/>
                  </a:schemeClr>
                </a:solidFill>
              </a:defRPr>
            </a:lvl6pPr>
            <a:lvl7pPr marL="8632302" indent="0">
              <a:buNone/>
              <a:defRPr sz="5035">
                <a:solidFill>
                  <a:schemeClr val="tx1">
                    <a:tint val="75000"/>
                  </a:schemeClr>
                </a:solidFill>
              </a:defRPr>
            </a:lvl7pPr>
            <a:lvl8pPr marL="10071019" indent="0">
              <a:buNone/>
              <a:defRPr sz="5035">
                <a:solidFill>
                  <a:schemeClr val="tx1">
                    <a:tint val="75000"/>
                  </a:schemeClr>
                </a:solidFill>
              </a:defRPr>
            </a:lvl8pPr>
            <a:lvl9pPr marL="11509736" indent="0">
              <a:buNone/>
              <a:defRPr sz="50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CD713F-C6C3-4C81-89BB-02DAA2D12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A1E7-6D3C-4051-A8C2-0377CB853198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A3F4EF-8221-4AD3-8665-088ACD744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8F74597-B63A-4110-BB92-0F8EE402C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7A02-46E5-4A5E-87A4-279881570C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86319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E0A2D1-536A-45C3-B29E-89F885073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5F3E40A-1737-494B-955F-59D543A745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67206" y="5744802"/>
            <a:ext cx="18342729" cy="136926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88BD7E6-4CDA-4995-8D7B-B70918F982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1849428" y="5744802"/>
            <a:ext cx="18342729" cy="136926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F4EFE29-106E-4C4A-B4A4-53ABABD97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A1E7-6D3C-4051-A8C2-0377CB853198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E530973-3C8F-4896-AED9-17635761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7692317-FED4-4961-B1E2-FF6EF63A0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7A02-46E5-4A5E-87A4-279881570C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93824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7BDE77-7B06-4AF5-8C22-3726CCBAC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2827" y="1148962"/>
            <a:ext cx="37224951" cy="41712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3A2EEB4-B6BE-4F34-B19A-3D0E678A1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72829" y="5290215"/>
            <a:ext cx="18258432" cy="2592653"/>
          </a:xfrm>
        </p:spPr>
        <p:txBody>
          <a:bodyPr anchor="b"/>
          <a:lstStyle>
            <a:lvl1pPr marL="0" indent="0">
              <a:buNone/>
              <a:defRPr sz="7552" b="1"/>
            </a:lvl1pPr>
            <a:lvl2pPr marL="1438717" indent="0">
              <a:buNone/>
              <a:defRPr sz="6294" b="1"/>
            </a:lvl2pPr>
            <a:lvl3pPr marL="2877434" indent="0">
              <a:buNone/>
              <a:defRPr sz="5664" b="1"/>
            </a:lvl3pPr>
            <a:lvl4pPr marL="4316151" indent="0">
              <a:buNone/>
              <a:defRPr sz="5035" b="1"/>
            </a:lvl4pPr>
            <a:lvl5pPr marL="5754868" indent="0">
              <a:buNone/>
              <a:defRPr sz="5035" b="1"/>
            </a:lvl5pPr>
            <a:lvl6pPr marL="7193585" indent="0">
              <a:buNone/>
              <a:defRPr sz="5035" b="1"/>
            </a:lvl6pPr>
            <a:lvl7pPr marL="8632302" indent="0">
              <a:buNone/>
              <a:defRPr sz="5035" b="1"/>
            </a:lvl7pPr>
            <a:lvl8pPr marL="10071019" indent="0">
              <a:buNone/>
              <a:defRPr sz="5035" b="1"/>
            </a:lvl8pPr>
            <a:lvl9pPr marL="11509736" indent="0">
              <a:buNone/>
              <a:defRPr sz="5035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5DAE1F9-AAAF-46DD-AEF0-994A1A1D60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72829" y="7882868"/>
            <a:ext cx="18258432" cy="11594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BF99775-FBB6-4244-9185-F93BE8A35A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1849427" y="5290215"/>
            <a:ext cx="18348351" cy="2592653"/>
          </a:xfrm>
        </p:spPr>
        <p:txBody>
          <a:bodyPr anchor="b"/>
          <a:lstStyle>
            <a:lvl1pPr marL="0" indent="0">
              <a:buNone/>
              <a:defRPr sz="7552" b="1"/>
            </a:lvl1pPr>
            <a:lvl2pPr marL="1438717" indent="0">
              <a:buNone/>
              <a:defRPr sz="6294" b="1"/>
            </a:lvl2pPr>
            <a:lvl3pPr marL="2877434" indent="0">
              <a:buNone/>
              <a:defRPr sz="5664" b="1"/>
            </a:lvl3pPr>
            <a:lvl4pPr marL="4316151" indent="0">
              <a:buNone/>
              <a:defRPr sz="5035" b="1"/>
            </a:lvl4pPr>
            <a:lvl5pPr marL="5754868" indent="0">
              <a:buNone/>
              <a:defRPr sz="5035" b="1"/>
            </a:lvl5pPr>
            <a:lvl6pPr marL="7193585" indent="0">
              <a:buNone/>
              <a:defRPr sz="5035" b="1"/>
            </a:lvl6pPr>
            <a:lvl7pPr marL="8632302" indent="0">
              <a:buNone/>
              <a:defRPr sz="5035" b="1"/>
            </a:lvl7pPr>
            <a:lvl8pPr marL="10071019" indent="0">
              <a:buNone/>
              <a:defRPr sz="5035" b="1"/>
            </a:lvl8pPr>
            <a:lvl9pPr marL="11509736" indent="0">
              <a:buNone/>
              <a:defRPr sz="5035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05E97AA-7E9A-411C-9EC4-33E018E0AB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1849427" y="7882868"/>
            <a:ext cx="18348351" cy="11594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A35319A-515F-414B-BAE0-AD4B233A4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A1E7-6D3C-4051-A8C2-0377CB853198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8188C23-D661-40F5-A813-1ACCF48E9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C8729BB-BBBB-4FAF-8DD0-2A47D3FA6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7A02-46E5-4A5E-87A4-279881570C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6555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33780E-34EE-4ECF-AC61-6A4EE5D78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D81FE61-F48C-41EE-8124-8416CEFF4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A1E7-6D3C-4051-A8C2-0377CB853198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093D0B4-CEDF-4C1C-99FE-3BB27F125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9FB325B-3028-4B81-A5A7-4E7A6E3DD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7A02-46E5-4A5E-87A4-279881570C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45124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94A28D8-F609-4A80-B413-737160199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A1E7-6D3C-4051-A8C2-0377CB853198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A33C5D9-C9EF-4004-ACBF-32DA5A5D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DD85334-EB4E-423F-AAF1-9BC1338E5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7A02-46E5-4A5E-87A4-279881570C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8149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C6CBBD-C2B0-4422-AF81-837F5B879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2829" y="1438698"/>
            <a:ext cx="13920017" cy="5035444"/>
          </a:xfrm>
        </p:spPr>
        <p:txBody>
          <a:bodyPr anchor="b"/>
          <a:lstStyle>
            <a:lvl1pPr>
              <a:defRPr sz="1007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6BB6B9A-1B78-41FA-A386-35C82818D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48351" y="3107190"/>
            <a:ext cx="21849428" cy="15336125"/>
          </a:xfrm>
        </p:spPr>
        <p:txBody>
          <a:bodyPr/>
          <a:lstStyle>
            <a:lvl1pPr>
              <a:defRPr sz="10070"/>
            </a:lvl1pPr>
            <a:lvl2pPr>
              <a:defRPr sz="8811"/>
            </a:lvl2pPr>
            <a:lvl3pPr>
              <a:defRPr sz="7552"/>
            </a:lvl3pPr>
            <a:lvl4pPr>
              <a:defRPr sz="6294"/>
            </a:lvl4pPr>
            <a:lvl5pPr>
              <a:defRPr sz="6294"/>
            </a:lvl5pPr>
            <a:lvl6pPr>
              <a:defRPr sz="6294"/>
            </a:lvl6pPr>
            <a:lvl7pPr>
              <a:defRPr sz="6294"/>
            </a:lvl7pPr>
            <a:lvl8pPr>
              <a:defRPr sz="6294"/>
            </a:lvl8pPr>
            <a:lvl9pPr>
              <a:defRPr sz="629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26DDEAA-82B1-434D-94A4-E0DAF51019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972829" y="6474142"/>
            <a:ext cx="13920017" cy="11994150"/>
          </a:xfrm>
        </p:spPr>
        <p:txBody>
          <a:bodyPr/>
          <a:lstStyle>
            <a:lvl1pPr marL="0" indent="0">
              <a:buNone/>
              <a:defRPr sz="5035"/>
            </a:lvl1pPr>
            <a:lvl2pPr marL="1438717" indent="0">
              <a:buNone/>
              <a:defRPr sz="4406"/>
            </a:lvl2pPr>
            <a:lvl3pPr marL="2877434" indent="0">
              <a:buNone/>
              <a:defRPr sz="3776"/>
            </a:lvl3pPr>
            <a:lvl4pPr marL="4316151" indent="0">
              <a:buNone/>
              <a:defRPr sz="3147"/>
            </a:lvl4pPr>
            <a:lvl5pPr marL="5754868" indent="0">
              <a:buNone/>
              <a:defRPr sz="3147"/>
            </a:lvl5pPr>
            <a:lvl6pPr marL="7193585" indent="0">
              <a:buNone/>
              <a:defRPr sz="3147"/>
            </a:lvl6pPr>
            <a:lvl7pPr marL="8632302" indent="0">
              <a:buNone/>
              <a:defRPr sz="3147"/>
            </a:lvl7pPr>
            <a:lvl8pPr marL="10071019" indent="0">
              <a:buNone/>
              <a:defRPr sz="3147"/>
            </a:lvl8pPr>
            <a:lvl9pPr marL="11509736" indent="0">
              <a:buNone/>
              <a:defRPr sz="314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9B18900-D400-4725-BF5E-7198A3841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A1E7-6D3C-4051-A8C2-0377CB853198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E433BF0-1127-4A53-83F2-F24DFC4B7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49D1549-B80C-4A73-9C19-747FA3338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7A02-46E5-4A5E-87A4-279881570C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2572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E82342-2A8F-4855-9797-ECC276C5A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2829" y="1438698"/>
            <a:ext cx="13920017" cy="5035444"/>
          </a:xfrm>
        </p:spPr>
        <p:txBody>
          <a:bodyPr anchor="b"/>
          <a:lstStyle>
            <a:lvl1pPr>
              <a:defRPr sz="1007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7605750-B482-4DD2-A12D-2DC6CAD17D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348351" y="3107190"/>
            <a:ext cx="21849428" cy="15336125"/>
          </a:xfrm>
        </p:spPr>
        <p:txBody>
          <a:bodyPr/>
          <a:lstStyle>
            <a:lvl1pPr marL="0" indent="0">
              <a:buNone/>
              <a:defRPr sz="10070"/>
            </a:lvl1pPr>
            <a:lvl2pPr marL="1438717" indent="0">
              <a:buNone/>
              <a:defRPr sz="8811"/>
            </a:lvl2pPr>
            <a:lvl3pPr marL="2877434" indent="0">
              <a:buNone/>
              <a:defRPr sz="7552"/>
            </a:lvl3pPr>
            <a:lvl4pPr marL="4316151" indent="0">
              <a:buNone/>
              <a:defRPr sz="6294"/>
            </a:lvl4pPr>
            <a:lvl5pPr marL="5754868" indent="0">
              <a:buNone/>
              <a:defRPr sz="6294"/>
            </a:lvl5pPr>
            <a:lvl6pPr marL="7193585" indent="0">
              <a:buNone/>
              <a:defRPr sz="6294"/>
            </a:lvl6pPr>
            <a:lvl7pPr marL="8632302" indent="0">
              <a:buNone/>
              <a:defRPr sz="6294"/>
            </a:lvl7pPr>
            <a:lvl8pPr marL="10071019" indent="0">
              <a:buNone/>
              <a:defRPr sz="6294"/>
            </a:lvl8pPr>
            <a:lvl9pPr marL="11509736" indent="0">
              <a:buNone/>
              <a:defRPr sz="6294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BA00A5B-8961-447A-9A8D-308A1A0700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972829" y="6474142"/>
            <a:ext cx="13920017" cy="11994150"/>
          </a:xfrm>
        </p:spPr>
        <p:txBody>
          <a:bodyPr/>
          <a:lstStyle>
            <a:lvl1pPr marL="0" indent="0">
              <a:buNone/>
              <a:defRPr sz="5035"/>
            </a:lvl1pPr>
            <a:lvl2pPr marL="1438717" indent="0">
              <a:buNone/>
              <a:defRPr sz="4406"/>
            </a:lvl2pPr>
            <a:lvl3pPr marL="2877434" indent="0">
              <a:buNone/>
              <a:defRPr sz="3776"/>
            </a:lvl3pPr>
            <a:lvl4pPr marL="4316151" indent="0">
              <a:buNone/>
              <a:defRPr sz="3147"/>
            </a:lvl4pPr>
            <a:lvl5pPr marL="5754868" indent="0">
              <a:buNone/>
              <a:defRPr sz="3147"/>
            </a:lvl5pPr>
            <a:lvl6pPr marL="7193585" indent="0">
              <a:buNone/>
              <a:defRPr sz="3147"/>
            </a:lvl6pPr>
            <a:lvl7pPr marL="8632302" indent="0">
              <a:buNone/>
              <a:defRPr sz="3147"/>
            </a:lvl7pPr>
            <a:lvl8pPr marL="10071019" indent="0">
              <a:buNone/>
              <a:defRPr sz="3147"/>
            </a:lvl8pPr>
            <a:lvl9pPr marL="11509736" indent="0">
              <a:buNone/>
              <a:defRPr sz="314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97EACAE-62AA-40AB-8B1B-73FCA7635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A1E7-6D3C-4051-A8C2-0377CB853198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592346B-89B0-4AAC-9F8D-5AA2BA0A8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D42256B-6954-40F2-A376-663907D87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7A02-46E5-4A5E-87A4-279881570C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28078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2E2A9AF-9DB1-4301-9A0D-03FA395E8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7206" y="1148962"/>
            <a:ext cx="37224951" cy="4171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BCA0AAA-20F0-4863-A524-714057877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67206" y="5744802"/>
            <a:ext cx="37224951" cy="13692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2ED380-08C9-4833-B9F5-ABA209496D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67206" y="20001905"/>
            <a:ext cx="9710857" cy="1148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EA1E7-6D3C-4051-A8C2-0377CB853198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73F67DF-3C83-4A0F-8714-ED0821DC08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296539" y="20001905"/>
            <a:ext cx="14566285" cy="1148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9E1269B-4986-44E6-81E0-4EB5E9737F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481300" y="20001905"/>
            <a:ext cx="9710857" cy="1148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37A02-46E5-4A5E-87A4-279881570C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58515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877434" rtl="0" eaLnBrk="1" latinLnBrk="0" hangingPunct="1">
        <a:lnSpc>
          <a:spcPct val="90000"/>
        </a:lnSpc>
        <a:spcBef>
          <a:spcPct val="0"/>
        </a:spcBef>
        <a:buNone/>
        <a:defRPr sz="138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9358" indent="-719358" algn="l" defTabSz="2877434" rtl="0" eaLnBrk="1" latinLnBrk="0" hangingPunct="1">
        <a:lnSpc>
          <a:spcPct val="90000"/>
        </a:lnSpc>
        <a:spcBef>
          <a:spcPts val="3147"/>
        </a:spcBef>
        <a:buFont typeface="Arial" panose="020B0604020202020204" pitchFamily="34" charset="0"/>
        <a:buChar char="•"/>
        <a:defRPr sz="8811" kern="1200">
          <a:solidFill>
            <a:schemeClr val="tx1"/>
          </a:solidFill>
          <a:latin typeface="+mn-lt"/>
          <a:ea typeface="+mn-ea"/>
          <a:cs typeface="+mn-cs"/>
        </a:defRPr>
      </a:lvl1pPr>
      <a:lvl2pPr marL="2158075" indent="-719358" algn="l" defTabSz="2877434" rtl="0" eaLnBrk="1" latinLnBrk="0" hangingPunct="1">
        <a:lnSpc>
          <a:spcPct val="90000"/>
        </a:lnSpc>
        <a:spcBef>
          <a:spcPts val="1573"/>
        </a:spcBef>
        <a:buFont typeface="Arial" panose="020B0604020202020204" pitchFamily="34" charset="0"/>
        <a:buChar char="•"/>
        <a:defRPr sz="7552" kern="1200">
          <a:solidFill>
            <a:schemeClr val="tx1"/>
          </a:solidFill>
          <a:latin typeface="+mn-lt"/>
          <a:ea typeface="+mn-ea"/>
          <a:cs typeface="+mn-cs"/>
        </a:defRPr>
      </a:lvl2pPr>
      <a:lvl3pPr marL="3596792" indent="-719358" algn="l" defTabSz="2877434" rtl="0" eaLnBrk="1" latinLnBrk="0" hangingPunct="1">
        <a:lnSpc>
          <a:spcPct val="90000"/>
        </a:lnSpc>
        <a:spcBef>
          <a:spcPts val="1573"/>
        </a:spcBef>
        <a:buFont typeface="Arial" panose="020B0604020202020204" pitchFamily="34" charset="0"/>
        <a:buChar char="•"/>
        <a:defRPr sz="6294" kern="1200">
          <a:solidFill>
            <a:schemeClr val="tx1"/>
          </a:solidFill>
          <a:latin typeface="+mn-lt"/>
          <a:ea typeface="+mn-ea"/>
          <a:cs typeface="+mn-cs"/>
        </a:defRPr>
      </a:lvl3pPr>
      <a:lvl4pPr marL="5035509" indent="-719358" algn="l" defTabSz="2877434" rtl="0" eaLnBrk="1" latinLnBrk="0" hangingPunct="1">
        <a:lnSpc>
          <a:spcPct val="90000"/>
        </a:lnSpc>
        <a:spcBef>
          <a:spcPts val="1573"/>
        </a:spcBef>
        <a:buFont typeface="Arial" panose="020B0604020202020204" pitchFamily="34" charset="0"/>
        <a:buChar char="•"/>
        <a:defRPr sz="5664" kern="1200">
          <a:solidFill>
            <a:schemeClr val="tx1"/>
          </a:solidFill>
          <a:latin typeface="+mn-lt"/>
          <a:ea typeface="+mn-ea"/>
          <a:cs typeface="+mn-cs"/>
        </a:defRPr>
      </a:lvl4pPr>
      <a:lvl5pPr marL="6474226" indent="-719358" algn="l" defTabSz="2877434" rtl="0" eaLnBrk="1" latinLnBrk="0" hangingPunct="1">
        <a:lnSpc>
          <a:spcPct val="90000"/>
        </a:lnSpc>
        <a:spcBef>
          <a:spcPts val="1573"/>
        </a:spcBef>
        <a:buFont typeface="Arial" panose="020B0604020202020204" pitchFamily="34" charset="0"/>
        <a:buChar char="•"/>
        <a:defRPr sz="5664" kern="1200">
          <a:solidFill>
            <a:schemeClr val="tx1"/>
          </a:solidFill>
          <a:latin typeface="+mn-lt"/>
          <a:ea typeface="+mn-ea"/>
          <a:cs typeface="+mn-cs"/>
        </a:defRPr>
      </a:lvl5pPr>
      <a:lvl6pPr marL="7912943" indent="-719358" algn="l" defTabSz="2877434" rtl="0" eaLnBrk="1" latinLnBrk="0" hangingPunct="1">
        <a:lnSpc>
          <a:spcPct val="90000"/>
        </a:lnSpc>
        <a:spcBef>
          <a:spcPts val="1573"/>
        </a:spcBef>
        <a:buFont typeface="Arial" panose="020B0604020202020204" pitchFamily="34" charset="0"/>
        <a:buChar char="•"/>
        <a:defRPr sz="5664" kern="1200">
          <a:solidFill>
            <a:schemeClr val="tx1"/>
          </a:solidFill>
          <a:latin typeface="+mn-lt"/>
          <a:ea typeface="+mn-ea"/>
          <a:cs typeface="+mn-cs"/>
        </a:defRPr>
      </a:lvl6pPr>
      <a:lvl7pPr marL="9351660" indent="-719358" algn="l" defTabSz="2877434" rtl="0" eaLnBrk="1" latinLnBrk="0" hangingPunct="1">
        <a:lnSpc>
          <a:spcPct val="90000"/>
        </a:lnSpc>
        <a:spcBef>
          <a:spcPts val="1573"/>
        </a:spcBef>
        <a:buFont typeface="Arial" panose="020B0604020202020204" pitchFamily="34" charset="0"/>
        <a:buChar char="•"/>
        <a:defRPr sz="5664" kern="1200">
          <a:solidFill>
            <a:schemeClr val="tx1"/>
          </a:solidFill>
          <a:latin typeface="+mn-lt"/>
          <a:ea typeface="+mn-ea"/>
          <a:cs typeface="+mn-cs"/>
        </a:defRPr>
      </a:lvl7pPr>
      <a:lvl8pPr marL="10790377" indent="-719358" algn="l" defTabSz="2877434" rtl="0" eaLnBrk="1" latinLnBrk="0" hangingPunct="1">
        <a:lnSpc>
          <a:spcPct val="90000"/>
        </a:lnSpc>
        <a:spcBef>
          <a:spcPts val="1573"/>
        </a:spcBef>
        <a:buFont typeface="Arial" panose="020B0604020202020204" pitchFamily="34" charset="0"/>
        <a:buChar char="•"/>
        <a:defRPr sz="5664" kern="1200">
          <a:solidFill>
            <a:schemeClr val="tx1"/>
          </a:solidFill>
          <a:latin typeface="+mn-lt"/>
          <a:ea typeface="+mn-ea"/>
          <a:cs typeface="+mn-cs"/>
        </a:defRPr>
      </a:lvl8pPr>
      <a:lvl9pPr marL="12229094" indent="-719358" algn="l" defTabSz="2877434" rtl="0" eaLnBrk="1" latinLnBrk="0" hangingPunct="1">
        <a:lnSpc>
          <a:spcPct val="90000"/>
        </a:lnSpc>
        <a:spcBef>
          <a:spcPts val="1573"/>
        </a:spcBef>
        <a:buFont typeface="Arial" panose="020B0604020202020204" pitchFamily="34" charset="0"/>
        <a:buChar char="•"/>
        <a:defRPr sz="56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7434" rtl="0" eaLnBrk="1" latinLnBrk="0" hangingPunct="1">
        <a:defRPr sz="5664" kern="1200">
          <a:solidFill>
            <a:schemeClr val="tx1"/>
          </a:solidFill>
          <a:latin typeface="+mn-lt"/>
          <a:ea typeface="+mn-ea"/>
          <a:cs typeface="+mn-cs"/>
        </a:defRPr>
      </a:lvl1pPr>
      <a:lvl2pPr marL="1438717" algn="l" defTabSz="2877434" rtl="0" eaLnBrk="1" latinLnBrk="0" hangingPunct="1">
        <a:defRPr sz="5664" kern="1200">
          <a:solidFill>
            <a:schemeClr val="tx1"/>
          </a:solidFill>
          <a:latin typeface="+mn-lt"/>
          <a:ea typeface="+mn-ea"/>
          <a:cs typeface="+mn-cs"/>
        </a:defRPr>
      </a:lvl2pPr>
      <a:lvl3pPr marL="2877434" algn="l" defTabSz="2877434" rtl="0" eaLnBrk="1" latinLnBrk="0" hangingPunct="1">
        <a:defRPr sz="5664" kern="1200">
          <a:solidFill>
            <a:schemeClr val="tx1"/>
          </a:solidFill>
          <a:latin typeface="+mn-lt"/>
          <a:ea typeface="+mn-ea"/>
          <a:cs typeface="+mn-cs"/>
        </a:defRPr>
      </a:lvl3pPr>
      <a:lvl4pPr marL="4316151" algn="l" defTabSz="2877434" rtl="0" eaLnBrk="1" latinLnBrk="0" hangingPunct="1">
        <a:defRPr sz="5664" kern="1200">
          <a:solidFill>
            <a:schemeClr val="tx1"/>
          </a:solidFill>
          <a:latin typeface="+mn-lt"/>
          <a:ea typeface="+mn-ea"/>
          <a:cs typeface="+mn-cs"/>
        </a:defRPr>
      </a:lvl4pPr>
      <a:lvl5pPr marL="5754868" algn="l" defTabSz="2877434" rtl="0" eaLnBrk="1" latinLnBrk="0" hangingPunct="1">
        <a:defRPr sz="5664" kern="1200">
          <a:solidFill>
            <a:schemeClr val="tx1"/>
          </a:solidFill>
          <a:latin typeface="+mn-lt"/>
          <a:ea typeface="+mn-ea"/>
          <a:cs typeface="+mn-cs"/>
        </a:defRPr>
      </a:lvl5pPr>
      <a:lvl6pPr marL="7193585" algn="l" defTabSz="2877434" rtl="0" eaLnBrk="1" latinLnBrk="0" hangingPunct="1">
        <a:defRPr sz="5664" kern="1200">
          <a:solidFill>
            <a:schemeClr val="tx1"/>
          </a:solidFill>
          <a:latin typeface="+mn-lt"/>
          <a:ea typeface="+mn-ea"/>
          <a:cs typeface="+mn-cs"/>
        </a:defRPr>
      </a:lvl6pPr>
      <a:lvl7pPr marL="8632302" algn="l" defTabSz="2877434" rtl="0" eaLnBrk="1" latinLnBrk="0" hangingPunct="1">
        <a:defRPr sz="5664" kern="1200">
          <a:solidFill>
            <a:schemeClr val="tx1"/>
          </a:solidFill>
          <a:latin typeface="+mn-lt"/>
          <a:ea typeface="+mn-ea"/>
          <a:cs typeface="+mn-cs"/>
        </a:defRPr>
      </a:lvl7pPr>
      <a:lvl8pPr marL="10071019" algn="l" defTabSz="2877434" rtl="0" eaLnBrk="1" latinLnBrk="0" hangingPunct="1">
        <a:defRPr sz="5664" kern="1200">
          <a:solidFill>
            <a:schemeClr val="tx1"/>
          </a:solidFill>
          <a:latin typeface="+mn-lt"/>
          <a:ea typeface="+mn-ea"/>
          <a:cs typeface="+mn-cs"/>
        </a:defRPr>
      </a:lvl8pPr>
      <a:lvl9pPr marL="11509736" algn="l" defTabSz="2877434" rtl="0" eaLnBrk="1" latinLnBrk="0" hangingPunct="1">
        <a:defRPr sz="56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126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Junaida Osman</dc:creator>
  <cp:lastModifiedBy>JUNAIDA OSMAN</cp:lastModifiedBy>
  <cp:revision>15</cp:revision>
  <dcterms:created xsi:type="dcterms:W3CDTF">2018-03-19T01:42:53Z</dcterms:created>
  <dcterms:modified xsi:type="dcterms:W3CDTF">2018-08-30T08:28:42Z</dcterms:modified>
</cp:coreProperties>
</file>