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</p:sldIdLst>
  <p:sldSz cx="43159363" cy="215804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97">
          <p15:clr>
            <a:srgbClr val="A4A3A4"/>
          </p15:clr>
        </p15:guide>
        <p15:guide id="2" pos="135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792" autoAdjust="0"/>
  </p:normalViewPr>
  <p:slideViewPr>
    <p:cSldViewPr snapToGrid="0">
      <p:cViewPr>
        <p:scale>
          <a:sx n="25" d="100"/>
          <a:sy n="25" d="100"/>
        </p:scale>
        <p:origin x="564" y="528"/>
      </p:cViewPr>
      <p:guideLst>
        <p:guide orient="horz" pos="6797"/>
        <p:guide pos="135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12349-2D9A-4489-BC8C-BDE3B9474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4921" y="3531806"/>
            <a:ext cx="32369522" cy="7513202"/>
          </a:xfrm>
        </p:spPr>
        <p:txBody>
          <a:bodyPr anchor="b"/>
          <a:lstStyle>
            <a:lvl1pPr algn="ctr">
              <a:defRPr sz="1888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55841F-1562-4CCB-A606-2194C4743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4921" y="11334747"/>
            <a:ext cx="32369522" cy="5210284"/>
          </a:xfrm>
        </p:spPr>
        <p:txBody>
          <a:bodyPr/>
          <a:lstStyle>
            <a:lvl1pPr marL="0" indent="0" algn="ctr">
              <a:buNone/>
              <a:defRPr sz="7552"/>
            </a:lvl1pPr>
            <a:lvl2pPr marL="1438717" indent="0" algn="ctr">
              <a:buNone/>
              <a:defRPr sz="6294"/>
            </a:lvl2pPr>
            <a:lvl3pPr marL="2877434" indent="0" algn="ctr">
              <a:buNone/>
              <a:defRPr sz="5664"/>
            </a:lvl3pPr>
            <a:lvl4pPr marL="4316151" indent="0" algn="ctr">
              <a:buNone/>
              <a:defRPr sz="5035"/>
            </a:lvl4pPr>
            <a:lvl5pPr marL="5754868" indent="0" algn="ctr">
              <a:buNone/>
              <a:defRPr sz="5035"/>
            </a:lvl5pPr>
            <a:lvl6pPr marL="7193585" indent="0" algn="ctr">
              <a:buNone/>
              <a:defRPr sz="5035"/>
            </a:lvl6pPr>
            <a:lvl7pPr marL="8632302" indent="0" algn="ctr">
              <a:buNone/>
              <a:defRPr sz="5035"/>
            </a:lvl7pPr>
            <a:lvl8pPr marL="10071019" indent="0" algn="ctr">
              <a:buNone/>
              <a:defRPr sz="5035"/>
            </a:lvl8pPr>
            <a:lvl9pPr marL="11509736" indent="0" algn="ctr">
              <a:buNone/>
              <a:defRPr sz="503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DD4CE0-3C0C-4109-A214-78809BEC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A1E7-6D3C-4051-A8C2-0377CB853198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D93EB8-0908-4421-8A1F-BA7A5362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9C6079-D2F3-4454-8819-08042EE2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A02-46E5-4A5E-87A4-279881570C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187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6CA4D6-EC85-4DAF-8344-B0366604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694A30-F851-47DB-9382-6F420091C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5DF61A-1A02-4494-849D-8408C431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A1E7-6D3C-4051-A8C2-0377CB853198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405FBD-5D29-4CE9-9CE4-709B37D6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4B482A-33C3-4D8C-8D0E-D01BD0C7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A02-46E5-4A5E-87A4-279881570C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92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024286-9113-4C5F-BC4D-312D4DB19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0885919" y="1148960"/>
            <a:ext cx="9306238" cy="182884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398178-FF43-4EAC-AD11-D2DC91F6F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67206" y="1148960"/>
            <a:ext cx="27379221" cy="182884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BEAB5B-28EE-4940-BD31-38285E80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A1E7-6D3C-4051-A8C2-0377CB853198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133F9B-4516-4A07-9793-0641D8B2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8BEB7E-D7E5-4D60-939E-E246CD6D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A02-46E5-4A5E-87A4-279881570C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966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65318-0BDD-4D6D-A66F-A8047A12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184FD1-768E-481D-8F78-44125BC3E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C22617-525C-45A6-BFF6-6F38DE5A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A1E7-6D3C-4051-A8C2-0377CB853198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F5989F-5D50-4E52-9BF5-98B92CF0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E30B08-0C5F-4F4B-96B3-95337997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A02-46E5-4A5E-87A4-279881570C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024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16A45-DF37-49A0-BF86-6733E6218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727" y="5380135"/>
            <a:ext cx="37224951" cy="8976877"/>
          </a:xfrm>
        </p:spPr>
        <p:txBody>
          <a:bodyPr anchor="b"/>
          <a:lstStyle>
            <a:lvl1pPr>
              <a:defRPr sz="1888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E616F5-04E8-414E-BC63-F2BAA7FBA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4727" y="14441937"/>
            <a:ext cx="37224951" cy="4720727"/>
          </a:xfrm>
        </p:spPr>
        <p:txBody>
          <a:bodyPr/>
          <a:lstStyle>
            <a:lvl1pPr marL="0" indent="0">
              <a:buNone/>
              <a:defRPr sz="7552">
                <a:solidFill>
                  <a:schemeClr val="tx1">
                    <a:tint val="75000"/>
                  </a:schemeClr>
                </a:solidFill>
              </a:defRPr>
            </a:lvl1pPr>
            <a:lvl2pPr marL="1438717" indent="0">
              <a:buNone/>
              <a:defRPr sz="6294">
                <a:solidFill>
                  <a:schemeClr val="tx1">
                    <a:tint val="75000"/>
                  </a:schemeClr>
                </a:solidFill>
              </a:defRPr>
            </a:lvl2pPr>
            <a:lvl3pPr marL="2877434" indent="0">
              <a:buNone/>
              <a:defRPr sz="5664">
                <a:solidFill>
                  <a:schemeClr val="tx1">
                    <a:tint val="75000"/>
                  </a:schemeClr>
                </a:solidFill>
              </a:defRPr>
            </a:lvl3pPr>
            <a:lvl4pPr marL="4316151" indent="0">
              <a:buNone/>
              <a:defRPr sz="5035">
                <a:solidFill>
                  <a:schemeClr val="tx1">
                    <a:tint val="75000"/>
                  </a:schemeClr>
                </a:solidFill>
              </a:defRPr>
            </a:lvl4pPr>
            <a:lvl5pPr marL="5754868" indent="0">
              <a:buNone/>
              <a:defRPr sz="5035">
                <a:solidFill>
                  <a:schemeClr val="tx1">
                    <a:tint val="75000"/>
                  </a:schemeClr>
                </a:solidFill>
              </a:defRPr>
            </a:lvl5pPr>
            <a:lvl6pPr marL="7193585" indent="0">
              <a:buNone/>
              <a:defRPr sz="5035">
                <a:solidFill>
                  <a:schemeClr val="tx1">
                    <a:tint val="75000"/>
                  </a:schemeClr>
                </a:solidFill>
              </a:defRPr>
            </a:lvl6pPr>
            <a:lvl7pPr marL="8632302" indent="0">
              <a:buNone/>
              <a:defRPr sz="5035">
                <a:solidFill>
                  <a:schemeClr val="tx1">
                    <a:tint val="75000"/>
                  </a:schemeClr>
                </a:solidFill>
              </a:defRPr>
            </a:lvl7pPr>
            <a:lvl8pPr marL="10071019" indent="0">
              <a:buNone/>
              <a:defRPr sz="5035">
                <a:solidFill>
                  <a:schemeClr val="tx1">
                    <a:tint val="75000"/>
                  </a:schemeClr>
                </a:solidFill>
              </a:defRPr>
            </a:lvl8pPr>
            <a:lvl9pPr marL="11509736" indent="0">
              <a:buNone/>
              <a:defRPr sz="50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CD713F-C6C3-4C81-89BB-02DAA2D12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A1E7-6D3C-4051-A8C2-0377CB853198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A3F4EF-8221-4AD3-8665-088ACD74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F74597-B63A-4110-BB92-0F8EE402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A02-46E5-4A5E-87A4-279881570C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8631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A2D1-536A-45C3-B29E-89F88507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F3E40A-1737-494B-955F-59D543A74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7206" y="5744802"/>
            <a:ext cx="18342729" cy="13692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8BD7E6-4CDA-4995-8D7B-B70918F98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849428" y="5744802"/>
            <a:ext cx="18342729" cy="13692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4EFE29-106E-4C4A-B4A4-53ABABD9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A1E7-6D3C-4051-A8C2-0377CB853198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530973-3C8F-4896-AED9-17635761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692317-FED4-4961-B1E2-FF6EF63A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A02-46E5-4A5E-87A4-279881570C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382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7BDE77-7B06-4AF5-8C22-3726CCBA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827" y="1148962"/>
            <a:ext cx="37224951" cy="41712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A2EEB4-B6BE-4F34-B19A-3D0E678A1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2829" y="5290215"/>
            <a:ext cx="18258432" cy="2592653"/>
          </a:xfrm>
        </p:spPr>
        <p:txBody>
          <a:bodyPr anchor="b"/>
          <a:lstStyle>
            <a:lvl1pPr marL="0" indent="0">
              <a:buNone/>
              <a:defRPr sz="7552" b="1"/>
            </a:lvl1pPr>
            <a:lvl2pPr marL="1438717" indent="0">
              <a:buNone/>
              <a:defRPr sz="6294" b="1"/>
            </a:lvl2pPr>
            <a:lvl3pPr marL="2877434" indent="0">
              <a:buNone/>
              <a:defRPr sz="5664" b="1"/>
            </a:lvl3pPr>
            <a:lvl4pPr marL="4316151" indent="0">
              <a:buNone/>
              <a:defRPr sz="5035" b="1"/>
            </a:lvl4pPr>
            <a:lvl5pPr marL="5754868" indent="0">
              <a:buNone/>
              <a:defRPr sz="5035" b="1"/>
            </a:lvl5pPr>
            <a:lvl6pPr marL="7193585" indent="0">
              <a:buNone/>
              <a:defRPr sz="5035" b="1"/>
            </a:lvl6pPr>
            <a:lvl7pPr marL="8632302" indent="0">
              <a:buNone/>
              <a:defRPr sz="5035" b="1"/>
            </a:lvl7pPr>
            <a:lvl8pPr marL="10071019" indent="0">
              <a:buNone/>
              <a:defRPr sz="5035" b="1"/>
            </a:lvl8pPr>
            <a:lvl9pPr marL="11509736" indent="0">
              <a:buNone/>
              <a:defRPr sz="503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DAE1F9-AAAF-46DD-AEF0-994A1A1D6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72829" y="7882868"/>
            <a:ext cx="18258432" cy="1159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F99775-FBB6-4244-9185-F93BE8A35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849427" y="5290215"/>
            <a:ext cx="18348351" cy="2592653"/>
          </a:xfrm>
        </p:spPr>
        <p:txBody>
          <a:bodyPr anchor="b"/>
          <a:lstStyle>
            <a:lvl1pPr marL="0" indent="0">
              <a:buNone/>
              <a:defRPr sz="7552" b="1"/>
            </a:lvl1pPr>
            <a:lvl2pPr marL="1438717" indent="0">
              <a:buNone/>
              <a:defRPr sz="6294" b="1"/>
            </a:lvl2pPr>
            <a:lvl3pPr marL="2877434" indent="0">
              <a:buNone/>
              <a:defRPr sz="5664" b="1"/>
            </a:lvl3pPr>
            <a:lvl4pPr marL="4316151" indent="0">
              <a:buNone/>
              <a:defRPr sz="5035" b="1"/>
            </a:lvl4pPr>
            <a:lvl5pPr marL="5754868" indent="0">
              <a:buNone/>
              <a:defRPr sz="5035" b="1"/>
            </a:lvl5pPr>
            <a:lvl6pPr marL="7193585" indent="0">
              <a:buNone/>
              <a:defRPr sz="5035" b="1"/>
            </a:lvl6pPr>
            <a:lvl7pPr marL="8632302" indent="0">
              <a:buNone/>
              <a:defRPr sz="5035" b="1"/>
            </a:lvl7pPr>
            <a:lvl8pPr marL="10071019" indent="0">
              <a:buNone/>
              <a:defRPr sz="5035" b="1"/>
            </a:lvl8pPr>
            <a:lvl9pPr marL="11509736" indent="0">
              <a:buNone/>
              <a:defRPr sz="503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5E97AA-7E9A-411C-9EC4-33E018E0A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849427" y="7882868"/>
            <a:ext cx="18348351" cy="1159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A35319A-515F-414B-BAE0-AD4B233A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A1E7-6D3C-4051-A8C2-0377CB853198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188C23-D661-40F5-A813-1ACCF48E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8729BB-BBBB-4FAF-8DD0-2A47D3FA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A02-46E5-4A5E-87A4-279881570C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3655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33780E-34EE-4ECF-AC61-6A4EE5D7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81FE61-F48C-41EE-8124-8416CEFF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A1E7-6D3C-4051-A8C2-0377CB853198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93D0B4-CEDF-4C1C-99FE-3BB27F12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FB325B-3028-4B81-A5A7-4E7A6E3D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A02-46E5-4A5E-87A4-279881570C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512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94A28D8-F609-4A80-B413-73716019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A1E7-6D3C-4051-A8C2-0377CB853198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33C5D9-C9EF-4004-ACBF-32DA5A5D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D85334-EB4E-423F-AAF1-9BC1338E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A02-46E5-4A5E-87A4-279881570C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149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C6CBBD-C2B0-4422-AF81-837F5B87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829" y="1438698"/>
            <a:ext cx="13920017" cy="5035444"/>
          </a:xfrm>
        </p:spPr>
        <p:txBody>
          <a:bodyPr anchor="b"/>
          <a:lstStyle>
            <a:lvl1pPr>
              <a:defRPr sz="1007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BB6B9A-1B78-41FA-A386-35C82818D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8351" y="3107190"/>
            <a:ext cx="21849428" cy="15336125"/>
          </a:xfrm>
        </p:spPr>
        <p:txBody>
          <a:bodyPr/>
          <a:lstStyle>
            <a:lvl1pPr>
              <a:defRPr sz="10070"/>
            </a:lvl1pPr>
            <a:lvl2pPr>
              <a:defRPr sz="8811"/>
            </a:lvl2pPr>
            <a:lvl3pPr>
              <a:defRPr sz="7552"/>
            </a:lvl3pPr>
            <a:lvl4pPr>
              <a:defRPr sz="6294"/>
            </a:lvl4pPr>
            <a:lvl5pPr>
              <a:defRPr sz="6294"/>
            </a:lvl5pPr>
            <a:lvl6pPr>
              <a:defRPr sz="6294"/>
            </a:lvl6pPr>
            <a:lvl7pPr>
              <a:defRPr sz="6294"/>
            </a:lvl7pPr>
            <a:lvl8pPr>
              <a:defRPr sz="6294"/>
            </a:lvl8pPr>
            <a:lvl9pPr>
              <a:defRPr sz="629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6DDEAA-82B1-434D-94A4-E0DAF5101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2829" y="6474142"/>
            <a:ext cx="13920017" cy="11994150"/>
          </a:xfrm>
        </p:spPr>
        <p:txBody>
          <a:bodyPr/>
          <a:lstStyle>
            <a:lvl1pPr marL="0" indent="0">
              <a:buNone/>
              <a:defRPr sz="5035"/>
            </a:lvl1pPr>
            <a:lvl2pPr marL="1438717" indent="0">
              <a:buNone/>
              <a:defRPr sz="4406"/>
            </a:lvl2pPr>
            <a:lvl3pPr marL="2877434" indent="0">
              <a:buNone/>
              <a:defRPr sz="3776"/>
            </a:lvl3pPr>
            <a:lvl4pPr marL="4316151" indent="0">
              <a:buNone/>
              <a:defRPr sz="3147"/>
            </a:lvl4pPr>
            <a:lvl5pPr marL="5754868" indent="0">
              <a:buNone/>
              <a:defRPr sz="3147"/>
            </a:lvl5pPr>
            <a:lvl6pPr marL="7193585" indent="0">
              <a:buNone/>
              <a:defRPr sz="3147"/>
            </a:lvl6pPr>
            <a:lvl7pPr marL="8632302" indent="0">
              <a:buNone/>
              <a:defRPr sz="3147"/>
            </a:lvl7pPr>
            <a:lvl8pPr marL="10071019" indent="0">
              <a:buNone/>
              <a:defRPr sz="3147"/>
            </a:lvl8pPr>
            <a:lvl9pPr marL="11509736" indent="0">
              <a:buNone/>
              <a:defRPr sz="31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B18900-D400-4725-BF5E-7198A384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A1E7-6D3C-4051-A8C2-0377CB853198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433BF0-1127-4A53-83F2-F24DFC4B7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9D1549-B80C-4A73-9C19-747FA333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A02-46E5-4A5E-87A4-279881570C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57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82342-2A8F-4855-9797-ECC276C5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829" y="1438698"/>
            <a:ext cx="13920017" cy="5035444"/>
          </a:xfrm>
        </p:spPr>
        <p:txBody>
          <a:bodyPr anchor="b"/>
          <a:lstStyle>
            <a:lvl1pPr>
              <a:defRPr sz="1007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7605750-B482-4DD2-A12D-2DC6CAD17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348351" y="3107190"/>
            <a:ext cx="21849428" cy="15336125"/>
          </a:xfrm>
        </p:spPr>
        <p:txBody>
          <a:bodyPr/>
          <a:lstStyle>
            <a:lvl1pPr marL="0" indent="0">
              <a:buNone/>
              <a:defRPr sz="10070"/>
            </a:lvl1pPr>
            <a:lvl2pPr marL="1438717" indent="0">
              <a:buNone/>
              <a:defRPr sz="8811"/>
            </a:lvl2pPr>
            <a:lvl3pPr marL="2877434" indent="0">
              <a:buNone/>
              <a:defRPr sz="7552"/>
            </a:lvl3pPr>
            <a:lvl4pPr marL="4316151" indent="0">
              <a:buNone/>
              <a:defRPr sz="6294"/>
            </a:lvl4pPr>
            <a:lvl5pPr marL="5754868" indent="0">
              <a:buNone/>
              <a:defRPr sz="6294"/>
            </a:lvl5pPr>
            <a:lvl6pPr marL="7193585" indent="0">
              <a:buNone/>
              <a:defRPr sz="6294"/>
            </a:lvl6pPr>
            <a:lvl7pPr marL="8632302" indent="0">
              <a:buNone/>
              <a:defRPr sz="6294"/>
            </a:lvl7pPr>
            <a:lvl8pPr marL="10071019" indent="0">
              <a:buNone/>
              <a:defRPr sz="6294"/>
            </a:lvl8pPr>
            <a:lvl9pPr marL="11509736" indent="0">
              <a:buNone/>
              <a:defRPr sz="629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A00A5B-8961-447A-9A8D-308A1A070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2829" y="6474142"/>
            <a:ext cx="13920017" cy="11994150"/>
          </a:xfrm>
        </p:spPr>
        <p:txBody>
          <a:bodyPr/>
          <a:lstStyle>
            <a:lvl1pPr marL="0" indent="0">
              <a:buNone/>
              <a:defRPr sz="5035"/>
            </a:lvl1pPr>
            <a:lvl2pPr marL="1438717" indent="0">
              <a:buNone/>
              <a:defRPr sz="4406"/>
            </a:lvl2pPr>
            <a:lvl3pPr marL="2877434" indent="0">
              <a:buNone/>
              <a:defRPr sz="3776"/>
            </a:lvl3pPr>
            <a:lvl4pPr marL="4316151" indent="0">
              <a:buNone/>
              <a:defRPr sz="3147"/>
            </a:lvl4pPr>
            <a:lvl5pPr marL="5754868" indent="0">
              <a:buNone/>
              <a:defRPr sz="3147"/>
            </a:lvl5pPr>
            <a:lvl6pPr marL="7193585" indent="0">
              <a:buNone/>
              <a:defRPr sz="3147"/>
            </a:lvl6pPr>
            <a:lvl7pPr marL="8632302" indent="0">
              <a:buNone/>
              <a:defRPr sz="3147"/>
            </a:lvl7pPr>
            <a:lvl8pPr marL="10071019" indent="0">
              <a:buNone/>
              <a:defRPr sz="3147"/>
            </a:lvl8pPr>
            <a:lvl9pPr marL="11509736" indent="0">
              <a:buNone/>
              <a:defRPr sz="31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7EACAE-62AA-40AB-8B1B-73FCA763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A1E7-6D3C-4051-A8C2-0377CB853198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92346B-89B0-4AAC-9F8D-5AA2BA0A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42256B-6954-40F2-A376-663907D8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A02-46E5-4A5E-87A4-279881570C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2807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2E2A9AF-9DB1-4301-9A0D-03FA395E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206" y="1148962"/>
            <a:ext cx="37224951" cy="4171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CA0AAA-20F0-4863-A524-71405787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7206" y="5744802"/>
            <a:ext cx="37224951" cy="136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ED380-08C9-4833-B9F5-ABA209496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67206" y="20001905"/>
            <a:ext cx="9710857" cy="1148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EA1E7-6D3C-4051-A8C2-0377CB853198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3F67DF-3C83-4A0F-8714-ED0821DC0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6539" y="20001905"/>
            <a:ext cx="14566285" cy="1148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E1269B-4986-44E6-81E0-4EB5E9737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1300" y="20001905"/>
            <a:ext cx="9710857" cy="1148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7A02-46E5-4A5E-87A4-279881570C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851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77434" rtl="0" eaLnBrk="1" latinLnBrk="0" hangingPunct="1">
        <a:lnSpc>
          <a:spcPct val="90000"/>
        </a:lnSpc>
        <a:spcBef>
          <a:spcPct val="0"/>
        </a:spcBef>
        <a:buNone/>
        <a:defRPr sz="138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358" indent="-719358" algn="l" defTabSz="2877434" rtl="0" eaLnBrk="1" latinLnBrk="0" hangingPunct="1">
        <a:lnSpc>
          <a:spcPct val="90000"/>
        </a:lnSpc>
        <a:spcBef>
          <a:spcPts val="3147"/>
        </a:spcBef>
        <a:buFont typeface="Arial" panose="020B0604020202020204" pitchFamily="34" charset="0"/>
        <a:buChar char="•"/>
        <a:defRPr sz="8811" kern="1200">
          <a:solidFill>
            <a:schemeClr val="tx1"/>
          </a:solidFill>
          <a:latin typeface="+mn-lt"/>
          <a:ea typeface="+mn-ea"/>
          <a:cs typeface="+mn-cs"/>
        </a:defRPr>
      </a:lvl1pPr>
      <a:lvl2pPr marL="2158075" indent="-719358" algn="l" defTabSz="2877434" rtl="0" eaLnBrk="1" latinLnBrk="0" hangingPunct="1">
        <a:lnSpc>
          <a:spcPct val="90000"/>
        </a:lnSpc>
        <a:spcBef>
          <a:spcPts val="1573"/>
        </a:spcBef>
        <a:buFont typeface="Arial" panose="020B0604020202020204" pitchFamily="34" charset="0"/>
        <a:buChar char="•"/>
        <a:defRPr sz="7552" kern="1200">
          <a:solidFill>
            <a:schemeClr val="tx1"/>
          </a:solidFill>
          <a:latin typeface="+mn-lt"/>
          <a:ea typeface="+mn-ea"/>
          <a:cs typeface="+mn-cs"/>
        </a:defRPr>
      </a:lvl2pPr>
      <a:lvl3pPr marL="3596792" indent="-719358" algn="l" defTabSz="2877434" rtl="0" eaLnBrk="1" latinLnBrk="0" hangingPunct="1">
        <a:lnSpc>
          <a:spcPct val="90000"/>
        </a:lnSpc>
        <a:spcBef>
          <a:spcPts val="1573"/>
        </a:spcBef>
        <a:buFont typeface="Arial" panose="020B0604020202020204" pitchFamily="34" charset="0"/>
        <a:buChar char="•"/>
        <a:defRPr sz="6294" kern="1200">
          <a:solidFill>
            <a:schemeClr val="tx1"/>
          </a:solidFill>
          <a:latin typeface="+mn-lt"/>
          <a:ea typeface="+mn-ea"/>
          <a:cs typeface="+mn-cs"/>
        </a:defRPr>
      </a:lvl3pPr>
      <a:lvl4pPr marL="5035509" indent="-719358" algn="l" defTabSz="2877434" rtl="0" eaLnBrk="1" latinLnBrk="0" hangingPunct="1">
        <a:lnSpc>
          <a:spcPct val="90000"/>
        </a:lnSpc>
        <a:spcBef>
          <a:spcPts val="1573"/>
        </a:spcBef>
        <a:buFont typeface="Arial" panose="020B0604020202020204" pitchFamily="34" charset="0"/>
        <a:buChar char="•"/>
        <a:defRPr sz="5664" kern="1200">
          <a:solidFill>
            <a:schemeClr val="tx1"/>
          </a:solidFill>
          <a:latin typeface="+mn-lt"/>
          <a:ea typeface="+mn-ea"/>
          <a:cs typeface="+mn-cs"/>
        </a:defRPr>
      </a:lvl4pPr>
      <a:lvl5pPr marL="6474226" indent="-719358" algn="l" defTabSz="2877434" rtl="0" eaLnBrk="1" latinLnBrk="0" hangingPunct="1">
        <a:lnSpc>
          <a:spcPct val="90000"/>
        </a:lnSpc>
        <a:spcBef>
          <a:spcPts val="1573"/>
        </a:spcBef>
        <a:buFont typeface="Arial" panose="020B0604020202020204" pitchFamily="34" charset="0"/>
        <a:buChar char="•"/>
        <a:defRPr sz="5664" kern="1200">
          <a:solidFill>
            <a:schemeClr val="tx1"/>
          </a:solidFill>
          <a:latin typeface="+mn-lt"/>
          <a:ea typeface="+mn-ea"/>
          <a:cs typeface="+mn-cs"/>
        </a:defRPr>
      </a:lvl5pPr>
      <a:lvl6pPr marL="7912943" indent="-719358" algn="l" defTabSz="2877434" rtl="0" eaLnBrk="1" latinLnBrk="0" hangingPunct="1">
        <a:lnSpc>
          <a:spcPct val="90000"/>
        </a:lnSpc>
        <a:spcBef>
          <a:spcPts val="1573"/>
        </a:spcBef>
        <a:buFont typeface="Arial" panose="020B0604020202020204" pitchFamily="34" charset="0"/>
        <a:buChar char="•"/>
        <a:defRPr sz="5664" kern="1200">
          <a:solidFill>
            <a:schemeClr val="tx1"/>
          </a:solidFill>
          <a:latin typeface="+mn-lt"/>
          <a:ea typeface="+mn-ea"/>
          <a:cs typeface="+mn-cs"/>
        </a:defRPr>
      </a:lvl6pPr>
      <a:lvl7pPr marL="9351660" indent="-719358" algn="l" defTabSz="2877434" rtl="0" eaLnBrk="1" latinLnBrk="0" hangingPunct="1">
        <a:lnSpc>
          <a:spcPct val="90000"/>
        </a:lnSpc>
        <a:spcBef>
          <a:spcPts val="1573"/>
        </a:spcBef>
        <a:buFont typeface="Arial" panose="020B0604020202020204" pitchFamily="34" charset="0"/>
        <a:buChar char="•"/>
        <a:defRPr sz="5664" kern="1200">
          <a:solidFill>
            <a:schemeClr val="tx1"/>
          </a:solidFill>
          <a:latin typeface="+mn-lt"/>
          <a:ea typeface="+mn-ea"/>
          <a:cs typeface="+mn-cs"/>
        </a:defRPr>
      </a:lvl7pPr>
      <a:lvl8pPr marL="10790377" indent="-719358" algn="l" defTabSz="2877434" rtl="0" eaLnBrk="1" latinLnBrk="0" hangingPunct="1">
        <a:lnSpc>
          <a:spcPct val="90000"/>
        </a:lnSpc>
        <a:spcBef>
          <a:spcPts val="1573"/>
        </a:spcBef>
        <a:buFont typeface="Arial" panose="020B0604020202020204" pitchFamily="34" charset="0"/>
        <a:buChar char="•"/>
        <a:defRPr sz="5664" kern="1200">
          <a:solidFill>
            <a:schemeClr val="tx1"/>
          </a:solidFill>
          <a:latin typeface="+mn-lt"/>
          <a:ea typeface="+mn-ea"/>
          <a:cs typeface="+mn-cs"/>
        </a:defRPr>
      </a:lvl8pPr>
      <a:lvl9pPr marL="12229094" indent="-719358" algn="l" defTabSz="2877434" rtl="0" eaLnBrk="1" latinLnBrk="0" hangingPunct="1">
        <a:lnSpc>
          <a:spcPct val="90000"/>
        </a:lnSpc>
        <a:spcBef>
          <a:spcPts val="1573"/>
        </a:spcBef>
        <a:buFont typeface="Arial" panose="020B0604020202020204" pitchFamily="34" charset="0"/>
        <a:buChar char="•"/>
        <a:defRPr sz="5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7434" rtl="0" eaLnBrk="1" latinLnBrk="0" hangingPunct="1">
        <a:defRPr sz="5664" kern="1200">
          <a:solidFill>
            <a:schemeClr val="tx1"/>
          </a:solidFill>
          <a:latin typeface="+mn-lt"/>
          <a:ea typeface="+mn-ea"/>
          <a:cs typeface="+mn-cs"/>
        </a:defRPr>
      </a:lvl1pPr>
      <a:lvl2pPr marL="1438717" algn="l" defTabSz="2877434" rtl="0" eaLnBrk="1" latinLnBrk="0" hangingPunct="1">
        <a:defRPr sz="5664" kern="1200">
          <a:solidFill>
            <a:schemeClr val="tx1"/>
          </a:solidFill>
          <a:latin typeface="+mn-lt"/>
          <a:ea typeface="+mn-ea"/>
          <a:cs typeface="+mn-cs"/>
        </a:defRPr>
      </a:lvl2pPr>
      <a:lvl3pPr marL="2877434" algn="l" defTabSz="2877434" rtl="0" eaLnBrk="1" latinLnBrk="0" hangingPunct="1">
        <a:defRPr sz="5664" kern="1200">
          <a:solidFill>
            <a:schemeClr val="tx1"/>
          </a:solidFill>
          <a:latin typeface="+mn-lt"/>
          <a:ea typeface="+mn-ea"/>
          <a:cs typeface="+mn-cs"/>
        </a:defRPr>
      </a:lvl3pPr>
      <a:lvl4pPr marL="4316151" algn="l" defTabSz="2877434" rtl="0" eaLnBrk="1" latinLnBrk="0" hangingPunct="1">
        <a:defRPr sz="5664" kern="1200">
          <a:solidFill>
            <a:schemeClr val="tx1"/>
          </a:solidFill>
          <a:latin typeface="+mn-lt"/>
          <a:ea typeface="+mn-ea"/>
          <a:cs typeface="+mn-cs"/>
        </a:defRPr>
      </a:lvl4pPr>
      <a:lvl5pPr marL="5754868" algn="l" defTabSz="2877434" rtl="0" eaLnBrk="1" latinLnBrk="0" hangingPunct="1">
        <a:defRPr sz="5664" kern="1200">
          <a:solidFill>
            <a:schemeClr val="tx1"/>
          </a:solidFill>
          <a:latin typeface="+mn-lt"/>
          <a:ea typeface="+mn-ea"/>
          <a:cs typeface="+mn-cs"/>
        </a:defRPr>
      </a:lvl5pPr>
      <a:lvl6pPr marL="7193585" algn="l" defTabSz="2877434" rtl="0" eaLnBrk="1" latinLnBrk="0" hangingPunct="1">
        <a:defRPr sz="5664" kern="1200">
          <a:solidFill>
            <a:schemeClr val="tx1"/>
          </a:solidFill>
          <a:latin typeface="+mn-lt"/>
          <a:ea typeface="+mn-ea"/>
          <a:cs typeface="+mn-cs"/>
        </a:defRPr>
      </a:lvl6pPr>
      <a:lvl7pPr marL="8632302" algn="l" defTabSz="2877434" rtl="0" eaLnBrk="1" latinLnBrk="0" hangingPunct="1">
        <a:defRPr sz="5664" kern="1200">
          <a:solidFill>
            <a:schemeClr val="tx1"/>
          </a:solidFill>
          <a:latin typeface="+mn-lt"/>
          <a:ea typeface="+mn-ea"/>
          <a:cs typeface="+mn-cs"/>
        </a:defRPr>
      </a:lvl7pPr>
      <a:lvl8pPr marL="10071019" algn="l" defTabSz="2877434" rtl="0" eaLnBrk="1" latinLnBrk="0" hangingPunct="1">
        <a:defRPr sz="5664" kern="1200">
          <a:solidFill>
            <a:schemeClr val="tx1"/>
          </a:solidFill>
          <a:latin typeface="+mn-lt"/>
          <a:ea typeface="+mn-ea"/>
          <a:cs typeface="+mn-cs"/>
        </a:defRPr>
      </a:lvl8pPr>
      <a:lvl9pPr marL="11509736" algn="l" defTabSz="2877434" rtl="0" eaLnBrk="1" latinLnBrk="0" hangingPunct="1">
        <a:defRPr sz="56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2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Junaida Osman</dc:creator>
  <cp:lastModifiedBy>JUNAIDA OSMAN</cp:lastModifiedBy>
  <cp:revision>18</cp:revision>
  <dcterms:created xsi:type="dcterms:W3CDTF">2018-03-19T01:42:53Z</dcterms:created>
  <dcterms:modified xsi:type="dcterms:W3CDTF">2018-08-30T08:30:36Z</dcterms:modified>
</cp:coreProperties>
</file>