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55522"/>
            <a:ext cx="6858000" cy="2387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500">
                <a:ln w="1905">
                  <a:solidFill>
                    <a:schemeClr val="tx1">
                      <a:alpha val="84000"/>
                    </a:schemeClr>
                  </a:solidFill>
                </a:ln>
                <a:solidFill>
                  <a:srgbClr val="920000"/>
                </a:solidFill>
                <a:effectLst>
                  <a:glow rad="76200">
                    <a:schemeClr val="bg1">
                      <a:lumMod val="75000"/>
                    </a:schemeClr>
                  </a:glow>
                  <a:outerShdw blurRad="50800" dist="38100" dir="16200000" rotWithShape="0">
                    <a:schemeClr val="bg1">
                      <a:lumMod val="8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35197"/>
            <a:ext cx="6858000" cy="165576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100" b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D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4" name="Rectangle 3"/>
          <p:cNvSpPr/>
          <p:nvPr userDrawn="1"/>
        </p:nvSpPr>
        <p:spPr>
          <a:xfrm>
            <a:off x="7924800" y="0"/>
            <a:ext cx="1219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9831"/>
            <a:ext cx="1361209" cy="75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26" y="116549"/>
            <a:ext cx="1239538" cy="595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1154" y="116549"/>
            <a:ext cx="1687782" cy="542076"/>
          </a:xfrm>
          <a:prstGeom prst="rect">
            <a:avLst/>
          </a:prstGeom>
        </p:spPr>
      </p:pic>
      <p:pic>
        <p:nvPicPr>
          <p:cNvPr id="15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5" y="66905"/>
            <a:ext cx="1309255" cy="6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878" y="45086"/>
            <a:ext cx="6563678" cy="80073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7" y="244623"/>
            <a:ext cx="783382" cy="376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597" y="255014"/>
            <a:ext cx="1066671" cy="342590"/>
          </a:xfrm>
          <a:prstGeom prst="rect">
            <a:avLst/>
          </a:prstGeom>
        </p:spPr>
      </p:pic>
      <p:pic>
        <p:nvPicPr>
          <p:cNvPr id="12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6" y="226151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6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0631" y="97975"/>
            <a:ext cx="401534" cy="4090401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7796893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994960" y="4668441"/>
            <a:ext cx="2743200" cy="273844"/>
          </a:xfrm>
        </p:spPr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9179" y="4363144"/>
            <a:ext cx="783382" cy="376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237535" y="5234466"/>
            <a:ext cx="1066671" cy="342590"/>
          </a:xfrm>
          <a:prstGeom prst="rect">
            <a:avLst/>
          </a:prstGeom>
        </p:spPr>
      </p:pic>
      <p:pic>
        <p:nvPicPr>
          <p:cNvPr id="12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30757" y="6211316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6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4529233" y="-1100233"/>
            <a:ext cx="85533" cy="9144000"/>
          </a:xfrm>
          <a:prstGeom prst="rect">
            <a:avLst/>
          </a:prstGeom>
          <a:gradFill>
            <a:gsLst>
              <a:gs pos="100000">
                <a:schemeClr val="bg1"/>
              </a:gs>
              <a:gs pos="39000">
                <a:srgbClr val="FF0000"/>
              </a:gs>
              <a:gs pos="39000">
                <a:srgbClr val="FF0000"/>
              </a:gs>
              <a:gs pos="3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9950" y="2489609"/>
            <a:ext cx="9129661" cy="9119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smtClean="0">
                <a:ln w="3175">
                  <a:solidFill>
                    <a:schemeClr val="bg2">
                      <a:lumMod val="25000"/>
                      <a:alpha val="53000"/>
                    </a:schemeClr>
                  </a:solidFill>
                </a:ln>
                <a:gradFill>
                  <a:gsLst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39000">
                      <a:srgbClr val="A40000"/>
                    </a:gs>
                    <a:gs pos="49000">
                      <a:srgbClr val="A50021"/>
                    </a:gs>
                    <a:gs pos="1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bg2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THANK</a:t>
            </a:r>
            <a:r>
              <a:rPr lang="en-US" sz="4500" b="1" smtClean="0">
                <a:ln w="3175">
                  <a:solidFill>
                    <a:schemeClr val="bg2">
                      <a:lumMod val="25000"/>
                      <a:alpha val="53000"/>
                    </a:schemeClr>
                  </a:solidFill>
                </a:ln>
                <a:gradFill>
                  <a:gsLst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45000">
                      <a:srgbClr val="CC0000"/>
                    </a:gs>
                    <a:gs pos="49000">
                      <a:srgbClr val="A50021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bg2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sz="4500" b="1" smtClean="0">
                <a:ln w="3175">
                  <a:solidFill>
                    <a:schemeClr val="bg2">
                      <a:lumMod val="25000"/>
                      <a:alpha val="53000"/>
                    </a:schemeClr>
                  </a:solidFill>
                </a:ln>
                <a:gradFill>
                  <a:gsLst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45000">
                      <a:srgbClr val="A40000"/>
                    </a:gs>
                    <a:gs pos="49000">
                      <a:srgbClr val="A50021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bg2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YOU</a:t>
            </a:r>
            <a:endParaRPr lang="en-US" sz="4500" b="1" dirty="0">
              <a:ln w="3175">
                <a:solidFill>
                  <a:schemeClr val="bg2">
                    <a:lumMod val="25000"/>
                    <a:alpha val="53000"/>
                  </a:schemeClr>
                </a:solidFill>
              </a:ln>
              <a:gradFill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45000">
                    <a:srgbClr val="A40000"/>
                  </a:gs>
                  <a:gs pos="49000">
                    <a:srgbClr val="A50021"/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effectLst>
                <a:glow rad="101600">
                  <a:schemeClr val="bg2">
                    <a:alpha val="6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4340" y="6065057"/>
            <a:ext cx="9158339" cy="743061"/>
            <a:chOff x="-19119" y="6065056"/>
            <a:chExt cx="12192000" cy="743061"/>
          </a:xfrm>
        </p:grpSpPr>
        <p:sp>
          <p:nvSpPr>
            <p:cNvPr id="9" name="Rectangle 8"/>
            <p:cNvSpPr/>
            <p:nvPr/>
          </p:nvSpPr>
          <p:spPr>
            <a:xfrm>
              <a:off x="-19119" y="6500340"/>
              <a:ext cx="12192000" cy="307777"/>
            </a:xfrm>
            <a:prstGeom prst="rect">
              <a:avLst/>
            </a:prstGeom>
            <a:solidFill>
              <a:srgbClr val="E1A37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7" y="6065056"/>
              <a:ext cx="715915" cy="7159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83109" y="6503673"/>
              <a:ext cx="86500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smtClean="0">
                  <a:latin typeface="+mj-lt"/>
                </a:rPr>
                <a:t>UKM-Medical-Molecular-Biology-Institute-UMBI</a:t>
              </a:r>
              <a:r>
                <a:rPr lang="en-US" sz="900" dirty="0" smtClean="0">
                  <a:latin typeface="+mj-lt"/>
                </a:rPr>
                <a:t>/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5813" y="6503833"/>
              <a:ext cx="16751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smtClean="0">
                  <a:latin typeface="+mj-lt"/>
                </a:rPr>
                <a:t>UKM_UMBI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76833" y="6496213"/>
              <a:ext cx="18302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smtClean="0">
                  <a:latin typeface="+mj-lt"/>
                </a:rPr>
                <a:t>umbi.ukm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2882" y="6479459"/>
              <a:ext cx="11200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+mj-lt"/>
                </a:rPr>
                <a:t>ukm.my/</a:t>
              </a:r>
              <a:r>
                <a:rPr lang="en-US" sz="900" dirty="0" err="1" smtClean="0">
                  <a:latin typeface="+mj-lt"/>
                </a:rPr>
                <a:t>umbi</a:t>
              </a:r>
              <a:endParaRPr lang="en-US" sz="1050" dirty="0"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442" y="6514797"/>
              <a:ext cx="255344" cy="2570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123" y="6529865"/>
              <a:ext cx="258703" cy="258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046" y="6512985"/>
              <a:ext cx="260383" cy="26206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26" y="116549"/>
            <a:ext cx="1239538" cy="5950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81154" y="116549"/>
            <a:ext cx="1687782" cy="542076"/>
          </a:xfrm>
          <a:prstGeom prst="rect">
            <a:avLst/>
          </a:prstGeom>
        </p:spPr>
      </p:pic>
      <p:pic>
        <p:nvPicPr>
          <p:cNvPr id="22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5" y="66905"/>
            <a:ext cx="1309255" cy="6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6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8" y="45086"/>
            <a:ext cx="6563678" cy="80073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 rot="16200000">
            <a:off x="4529234" y="-3666077"/>
            <a:ext cx="85533" cy="9144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3000">
                <a:srgbClr val="FF0000"/>
              </a:gs>
              <a:gs pos="36000">
                <a:srgbClr val="FF0000"/>
              </a:gs>
              <a:gs pos="3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7" y="244623"/>
            <a:ext cx="783382" cy="376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597" y="255014"/>
            <a:ext cx="1066671" cy="342590"/>
          </a:xfrm>
          <a:prstGeom prst="rect">
            <a:avLst/>
          </a:prstGeom>
        </p:spPr>
      </p:pic>
      <p:pic>
        <p:nvPicPr>
          <p:cNvPr id="11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6" y="226151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2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26" y="116549"/>
            <a:ext cx="1239538" cy="595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1154" y="116549"/>
            <a:ext cx="1687782" cy="542076"/>
          </a:xfrm>
          <a:prstGeom prst="rect">
            <a:avLst/>
          </a:prstGeom>
        </p:spPr>
      </p:pic>
      <p:pic>
        <p:nvPicPr>
          <p:cNvPr id="11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5" y="66905"/>
            <a:ext cx="1309255" cy="6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5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18161"/>
            <a:ext cx="3886200" cy="48588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18161"/>
            <a:ext cx="3886200" cy="48588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 rot="16200000">
            <a:off x="4529234" y="-3666077"/>
            <a:ext cx="85533" cy="9144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3000">
                <a:srgbClr val="FF0000"/>
              </a:gs>
              <a:gs pos="36000">
                <a:srgbClr val="FF0000"/>
              </a:gs>
              <a:gs pos="3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878" y="45086"/>
            <a:ext cx="6563678" cy="80073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7" y="244623"/>
            <a:ext cx="783382" cy="376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597" y="255014"/>
            <a:ext cx="1066671" cy="342590"/>
          </a:xfrm>
          <a:prstGeom prst="rect">
            <a:avLst/>
          </a:prstGeom>
        </p:spPr>
      </p:pic>
      <p:pic>
        <p:nvPicPr>
          <p:cNvPr id="15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6" y="226151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18161"/>
            <a:ext cx="3868340" cy="7718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0057"/>
            <a:ext cx="3868340" cy="4099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18161"/>
            <a:ext cx="3887391" cy="7718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0057"/>
            <a:ext cx="3887391" cy="4099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Rectangle 9"/>
          <p:cNvSpPr/>
          <p:nvPr/>
        </p:nvSpPr>
        <p:spPr>
          <a:xfrm rot="16200000">
            <a:off x="4529234" y="-3666077"/>
            <a:ext cx="85533" cy="9144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3000">
                <a:srgbClr val="FF0000"/>
              </a:gs>
              <a:gs pos="36000">
                <a:srgbClr val="FF0000"/>
              </a:gs>
              <a:gs pos="3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878" y="45086"/>
            <a:ext cx="6563678" cy="80073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7" y="244623"/>
            <a:ext cx="783382" cy="376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597" y="255014"/>
            <a:ext cx="1066671" cy="342590"/>
          </a:xfrm>
          <a:prstGeom prst="rect">
            <a:avLst/>
          </a:prstGeom>
        </p:spPr>
      </p:pic>
      <p:pic>
        <p:nvPicPr>
          <p:cNvPr id="16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6" y="226151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 rot="16200000">
            <a:off x="4529234" y="-3666077"/>
            <a:ext cx="85533" cy="9144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3000">
                <a:srgbClr val="FF0000"/>
              </a:gs>
              <a:gs pos="36000">
                <a:srgbClr val="FF0000"/>
              </a:gs>
              <a:gs pos="3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878" y="45086"/>
            <a:ext cx="6563678" cy="80073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7" y="244623"/>
            <a:ext cx="783382" cy="376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597" y="255014"/>
            <a:ext cx="1066671" cy="342590"/>
          </a:xfrm>
          <a:prstGeom prst="rect">
            <a:avLst/>
          </a:prstGeom>
        </p:spPr>
      </p:pic>
      <p:pic>
        <p:nvPicPr>
          <p:cNvPr id="12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6" y="226151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3E54-236F-484C-AD47-7E20B1AE1722}" type="datetimeFigureOut">
              <a:rPr lang="en-MY" smtClean="0"/>
              <a:t>17/2/2022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242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1274"/>
            <a:ext cx="2949178" cy="120534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6149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036619"/>
            <a:ext cx="2949178" cy="42064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 rot="16200000">
            <a:off x="2054253" y="512449"/>
            <a:ext cx="97971" cy="2950367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3000">
                <a:srgbClr val="FF0000"/>
              </a:gs>
              <a:gs pos="36000">
                <a:srgbClr val="FF0000"/>
              </a:gs>
              <a:gs pos="3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7" y="244623"/>
            <a:ext cx="783382" cy="376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597" y="255014"/>
            <a:ext cx="1066671" cy="342590"/>
          </a:xfrm>
          <a:prstGeom prst="rect">
            <a:avLst/>
          </a:prstGeom>
        </p:spPr>
      </p:pic>
      <p:pic>
        <p:nvPicPr>
          <p:cNvPr id="18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6" y="226151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8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1273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36149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43147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 rot="16200000">
            <a:off x="2053658" y="919179"/>
            <a:ext cx="97971" cy="2950367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3000">
                <a:srgbClr val="FF0000"/>
              </a:gs>
              <a:gs pos="36000">
                <a:srgbClr val="FF0000"/>
              </a:gs>
              <a:gs pos="3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67" y="244623"/>
            <a:ext cx="783382" cy="376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54B82-2AE9-4A0A-88D5-943CD9D96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2597" y="255014"/>
            <a:ext cx="1066671" cy="342590"/>
          </a:xfrm>
          <a:prstGeom prst="rect">
            <a:avLst/>
          </a:prstGeom>
        </p:spPr>
      </p:pic>
      <p:pic>
        <p:nvPicPr>
          <p:cNvPr id="14" name="Picture 2" descr="\\192.168.143.100\The Malaysian Cohort_230\SEAGATE_230\00.PUBLIC\FAEIZAH\Logo_Baharu_UMBI-transpar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6" y="226151"/>
            <a:ext cx="827443" cy="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8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7329" y="24715"/>
            <a:ext cx="6563678" cy="800735"/>
          </a:xfrm>
          <a:prstGeom prst="rect">
            <a:avLst/>
          </a:prstGeom>
          <a:ln w="190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ADD TITLE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6905"/>
            <a:ext cx="7886700" cy="512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A3E54-236F-484C-AD47-7E20B1AE1722}" type="datetimeFigureOut">
              <a:rPr lang="en-MY" smtClean="0"/>
              <a:t>17/2/2022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102B-ADF6-4290-9F76-547F09BF71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 cap="all" baseline="0">
          <a:ln w="1905">
            <a:solidFill>
              <a:schemeClr val="bg1">
                <a:lumMod val="50000"/>
              </a:schemeClr>
            </a:solidFill>
          </a:ln>
          <a:gradFill flip="none" rotWithShape="1">
            <a:gsLst>
              <a:gs pos="98000">
                <a:srgbClr val="962222"/>
              </a:gs>
              <a:gs pos="53000">
                <a:srgbClr val="962222"/>
              </a:gs>
              <a:gs pos="3000">
                <a:srgbClr val="9A0000"/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7697352"/>
      </p:ext>
    </p:extLst>
  </p:cSld>
  <p:clrMapOvr>
    <a:masterClrMapping/>
  </p:clrMapOvr>
</p:sld>
</file>

<file path=ppt/theme/theme1.xml><?xml version="1.0" encoding="utf-8"?>
<a:theme xmlns:a="http://schemas.openxmlformats.org/drawingml/2006/main" name="2019_UMBI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BI TEMPLATE STANDARD_201020" id="{9C5908E5-8201-49EE-B397-97C67EA6FC03}" vid="{740BE515-B4C8-4F49-9194-7DE9B0B587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2019_UMBI_TEMPLATE_STANDARD_NEW_LOGO</Template>
  <TotalTime>26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Demi Cond</vt:lpstr>
      <vt:lpstr>Franklin Gothic Medium Cond</vt:lpstr>
      <vt:lpstr>2019_UMBI_TEMPLATE_STANDARD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Aiman -</dc:creator>
  <cp:lastModifiedBy>NURUL FAEIZAH BINTI HUSIN</cp:lastModifiedBy>
  <cp:revision>3</cp:revision>
  <dcterms:created xsi:type="dcterms:W3CDTF">2021-06-30T04:33:47Z</dcterms:created>
  <dcterms:modified xsi:type="dcterms:W3CDTF">2022-02-17T05:50:10Z</dcterms:modified>
</cp:coreProperties>
</file>