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F36"/>
    <a:srgbClr val="0000FF"/>
    <a:srgbClr val="2C4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2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1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14/02/2022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3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ctrTitle" hasCustomPrompt="1"/>
          </p:nvPr>
        </p:nvSpPr>
        <p:spPr>
          <a:xfrm>
            <a:off x="1780756" y="2556214"/>
            <a:ext cx="9144000" cy="2469721"/>
          </a:xfrm>
        </p:spPr>
        <p:txBody>
          <a:bodyPr>
            <a:normAutofit fontScale="90000"/>
          </a:bodyPr>
          <a:lstStyle>
            <a:lvl1pPr algn="ctr">
              <a:defRPr sz="4400" b="1" cap="none" spc="0" baseline="0">
                <a:ln w="3175">
                  <a:solidFill>
                    <a:schemeClr val="tx1"/>
                  </a:solidFill>
                </a:ln>
                <a:solidFill>
                  <a:srgbClr val="A50021"/>
                </a:solidFill>
                <a:effectLst>
                  <a:glow rad="101600">
                    <a:schemeClr val="bg2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defRPr>
            </a:lvl1pPr>
          </a:lstStyle>
          <a:p>
            <a:r>
              <a:rPr lang="en-US" b="1">
                <a:ln w="3175">
                  <a:solidFill>
                    <a:schemeClr val="tx1"/>
                  </a:solidFill>
                </a:ln>
                <a:effectLst>
                  <a:glow rad="101600">
                    <a:schemeClr val="bg2">
                      <a:alpha val="60000"/>
                    </a:schemeClr>
                  </a:glow>
                </a:effectLst>
                <a:latin typeface="+mn-lt"/>
              </a:rPr>
              <a:t/>
            </a:r>
            <a:br>
              <a:rPr lang="en-US" b="1">
                <a:ln w="3175">
                  <a:solidFill>
                    <a:schemeClr val="tx1"/>
                  </a:solidFill>
                </a:ln>
                <a:effectLst>
                  <a:glow rad="101600">
                    <a:schemeClr val="bg2">
                      <a:alpha val="60000"/>
                    </a:schemeClr>
                  </a:glow>
                </a:effectLst>
                <a:latin typeface="+mn-lt"/>
              </a:rPr>
            </a:br>
            <a:r>
              <a:rPr lang="en-US" b="1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2">
                      <a:alpha val="60000"/>
                    </a:schemeClr>
                  </a:glow>
                </a:effectLst>
                <a:latin typeface="Franklin Gothic Medium Cond" panose="020B0606030402020204" pitchFamily="34" charset="0"/>
              </a:rPr>
              <a:t>CLICK TO ADD TITLE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2">
                    <a:alpha val="60000"/>
                  </a:schemeClr>
                </a:glo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0"/>
          </p:nvPr>
        </p:nvSpPr>
        <p:spPr>
          <a:xfrm>
            <a:off x="1781175" y="4879975"/>
            <a:ext cx="9144000" cy="1375352"/>
          </a:xfrm>
        </p:spPr>
        <p:txBody>
          <a:bodyPr tIns="144000"/>
          <a:lstStyle>
            <a:lvl1pPr marL="0" indent="0" algn="ctr">
              <a:buFontTx/>
              <a:buNone/>
              <a:defRPr b="1" cap="none" spc="0">
                <a:ln w="317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A5002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87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0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14/02/2022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9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1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7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0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14/02/2022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14/02/2022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4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1" y="38583"/>
            <a:ext cx="187941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3439"/>
            <a:ext cx="187941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38" y="94537"/>
            <a:ext cx="1239538" cy="5950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6B7535-5912-4142-8303-595DA2343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6019" y="81821"/>
            <a:ext cx="1475739" cy="642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454B82-2AE9-4A0A-88D5-943CD9D96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7223" y="134999"/>
            <a:ext cx="1875290" cy="54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7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 Cond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 BAISYA</dc:creator>
  <cp:lastModifiedBy>Mohd Arman Kamaruddin</cp:lastModifiedBy>
  <cp:revision>154</cp:revision>
  <dcterms:created xsi:type="dcterms:W3CDTF">2019-08-07T03:57:07Z</dcterms:created>
  <dcterms:modified xsi:type="dcterms:W3CDTF">2022-02-14T00:49:25Z</dcterms:modified>
</cp:coreProperties>
</file>