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323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36"/>
    <a:srgbClr val="0000FF"/>
    <a:srgbClr val="2C4D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2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1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30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4"/>
          <p:cNvSpPr>
            <a:spLocks noGrp="1"/>
          </p:cNvSpPr>
          <p:nvPr>
            <p:ph type="ctrTitle" hasCustomPrompt="1"/>
          </p:nvPr>
        </p:nvSpPr>
        <p:spPr>
          <a:xfrm>
            <a:off x="1780756" y="2556214"/>
            <a:ext cx="9144000" cy="2469721"/>
          </a:xfrm>
        </p:spPr>
        <p:txBody>
          <a:bodyPr>
            <a:normAutofit fontScale="90000"/>
          </a:bodyPr>
          <a:lstStyle>
            <a:lvl1pPr algn="ctr">
              <a:defRPr sz="4400" b="1" cap="none" spc="0" baseline="0">
                <a:ln w="3175">
                  <a:solidFill>
                    <a:schemeClr val="tx1"/>
                  </a:solidFill>
                </a:ln>
                <a:solidFill>
                  <a:srgbClr val="A50021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defRPr>
            </a:lvl1pPr>
          </a:lstStyle>
          <a:p>
            <a:br>
              <a:rPr lang="en-US" b="1">
                <a:ln w="3175">
                  <a:solidFill>
                    <a:schemeClr val="tx1"/>
                  </a:solidFill>
                </a:ln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+mn-lt"/>
              </a:rPr>
            </a:br>
            <a:r>
              <a:rPr lang="en-US" b="1">
                <a:ln w="31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Franklin Gothic Medium Cond" panose="020B0606030402020204" pitchFamily="34" charset="0"/>
              </a:rPr>
              <a:t>CLICK TO ADD TITLE</a:t>
            </a:r>
            <a:endParaRPr lang="en-US" b="1" dirty="0">
              <a:ln w="3175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10"/>
          </p:nvPr>
        </p:nvSpPr>
        <p:spPr>
          <a:xfrm>
            <a:off x="1781175" y="4879975"/>
            <a:ext cx="9144000" cy="1375352"/>
          </a:xfrm>
        </p:spPr>
        <p:txBody>
          <a:bodyPr tIns="144000"/>
          <a:lstStyle>
            <a:lvl1pPr marL="0" indent="0" algn="ctr">
              <a:buFontTx/>
              <a:buNone/>
              <a:defRPr b="1" cap="none" spc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A5002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5F78BE-5B73-1DB0-72DA-F5F68B2A133B}"/>
              </a:ext>
            </a:extLst>
          </p:cNvPr>
          <p:cNvSpPr/>
          <p:nvPr userDrawn="1"/>
        </p:nvSpPr>
        <p:spPr>
          <a:xfrm>
            <a:off x="58189" y="0"/>
            <a:ext cx="12133811" cy="78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3387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905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7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9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21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67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0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8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4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1" y="38583"/>
            <a:ext cx="187941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90" y="0"/>
            <a:ext cx="187941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50BFE20-7CC1-BDBB-1D56-B971850D92E0}"/>
              </a:ext>
            </a:extLst>
          </p:cNvPr>
          <p:cNvGrpSpPr/>
          <p:nvPr/>
        </p:nvGrpSpPr>
        <p:grpSpPr>
          <a:xfrm>
            <a:off x="6397844" y="-14040"/>
            <a:ext cx="5708904" cy="812217"/>
            <a:chOff x="6397844" y="-14040"/>
            <a:chExt cx="5708904" cy="81221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0E986A5-3E5F-68AD-1672-DA48BBEF4440}"/>
                </a:ext>
              </a:extLst>
            </p:cNvPr>
            <p:cNvGrpSpPr/>
            <p:nvPr userDrawn="1"/>
          </p:nvGrpSpPr>
          <p:grpSpPr>
            <a:xfrm>
              <a:off x="6397844" y="87490"/>
              <a:ext cx="4746411" cy="645092"/>
              <a:chOff x="7312238" y="87490"/>
              <a:chExt cx="4746411" cy="64509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C1AED7C1-7002-F392-03EA-D2251AD50AC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2238" y="94537"/>
                <a:ext cx="1239538" cy="595064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AFFCE03-4616-E9DA-E647-E3B7432ED16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8577223" y="134999"/>
                <a:ext cx="1875290" cy="542076"/>
              </a:xfrm>
              <a:prstGeom prst="rect">
                <a:avLst/>
              </a:prstGeom>
            </p:spPr>
          </p:pic>
          <p:pic>
            <p:nvPicPr>
              <p:cNvPr id="9" name="Picture 2" descr="\\192.168.143.100\The Malaysian Cohort_230\SEAGATE_230\00.PUBLIC\FAEIZAH\Logo_Baharu_UMBI-transparent.png">
                <a:extLst>
                  <a:ext uri="{FF2B5EF4-FFF2-40B4-BE49-F238E27FC236}">
                    <a16:creationId xmlns:a16="http://schemas.microsoft.com/office/drawing/2014/main" id="{1EDC8BC0-9657-8CF2-8BB7-166E665F3F7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40288" y="87490"/>
                <a:ext cx="1418361" cy="6450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7C121320-1636-37A0-B574-83D090101D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9507" y="-14040"/>
              <a:ext cx="877241" cy="812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4372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Medium Cond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L9 BAISYA</dc:creator>
  <cp:lastModifiedBy>Aiman Fitri</cp:lastModifiedBy>
  <cp:revision>155</cp:revision>
  <dcterms:created xsi:type="dcterms:W3CDTF">2019-08-07T03:57:07Z</dcterms:created>
  <dcterms:modified xsi:type="dcterms:W3CDTF">2023-01-12T07:17:29Z</dcterms:modified>
</cp:coreProperties>
</file>