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55522"/>
            <a:ext cx="6858000" cy="23876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algn="ctr">
              <a:defRPr sz="4500">
                <a:ln w="1905">
                  <a:solidFill>
                    <a:schemeClr val="tx1">
                      <a:alpha val="84000"/>
                    </a:schemeClr>
                  </a:solidFill>
                </a:ln>
                <a:solidFill>
                  <a:srgbClr val="920000"/>
                </a:solidFill>
                <a:effectLst>
                  <a:glow rad="76200">
                    <a:schemeClr val="bg1">
                      <a:lumMod val="75000"/>
                    </a:schemeClr>
                  </a:glow>
                  <a:outerShdw blurRad="50800" dist="38100" dir="16200000" rotWithShape="0">
                    <a:schemeClr val="bg1">
                      <a:lumMod val="8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35197"/>
            <a:ext cx="6858000" cy="165576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100" b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D000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4" name="Rectangle 3"/>
          <p:cNvSpPr/>
          <p:nvPr userDrawn="1"/>
        </p:nvSpPr>
        <p:spPr>
          <a:xfrm>
            <a:off x="7924800" y="0"/>
            <a:ext cx="12192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65903" y="32889"/>
            <a:ext cx="1361209" cy="781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7B0E20B-0E6F-0162-8AB2-3ECDDE5F8AB2}"/>
              </a:ext>
            </a:extLst>
          </p:cNvPr>
          <p:cNvGrpSpPr/>
          <p:nvPr userDrawn="1"/>
        </p:nvGrpSpPr>
        <p:grpSpPr>
          <a:xfrm>
            <a:off x="3413585" y="2586"/>
            <a:ext cx="5708904" cy="812217"/>
            <a:chOff x="6397844" y="-14040"/>
            <a:chExt cx="5708904" cy="8122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C9D0C9-E928-0E99-844E-BA3647209B64}"/>
                </a:ext>
              </a:extLst>
            </p:cNvPr>
            <p:cNvGrpSpPr/>
            <p:nvPr userDrawn="1"/>
          </p:nvGrpSpPr>
          <p:grpSpPr>
            <a:xfrm>
              <a:off x="6397844" y="87490"/>
              <a:ext cx="4746411" cy="645092"/>
              <a:chOff x="7312238" y="87490"/>
              <a:chExt cx="4746411" cy="645092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5DC3CEB2-218E-CB12-95AD-343431583B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2238" y="94537"/>
                <a:ext cx="1239538" cy="59506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3EAA9D38-61D8-C73D-1871-C20E981B692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/>
              <a:stretch>
                <a:fillRect/>
              </a:stretch>
            </p:blipFill>
            <p:spPr>
              <a:xfrm>
                <a:off x="8577223" y="134999"/>
                <a:ext cx="1875290" cy="542076"/>
              </a:xfrm>
              <a:prstGeom prst="rect">
                <a:avLst/>
              </a:prstGeom>
            </p:spPr>
          </p:pic>
          <p:pic>
            <p:nvPicPr>
              <p:cNvPr id="21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CCC36D50-E9CE-822D-E867-2159FCE701C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40288" y="87490"/>
                <a:ext cx="1418361" cy="6450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8" name="Picture 17" descr="Logo&#10;&#10;Description automatically generated">
              <a:extLst>
                <a:ext uri="{FF2B5EF4-FFF2-40B4-BE49-F238E27FC236}">
                  <a16:creationId xmlns:a16="http://schemas.microsoft.com/office/drawing/2014/main" id="{B1406F29-C01E-C7CD-32D7-65897EEEC4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9507" y="-14040"/>
              <a:ext cx="877241" cy="812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00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6563678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7F6ABF-37A6-5752-35DE-813AEB918423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6376C6A-C626-4BA9-A3D3-9C58D96A45B7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14AE9C9D-26F6-6616-2B96-652A85630BA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AD847EB4-5C5C-887D-6579-C4AB866A48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3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ED8DA18D-4A8A-A9B4-F8BC-BCCEFD28468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92D64904-FAC9-F8C2-DAAF-BB18434029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836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0631" y="97975"/>
            <a:ext cx="401534" cy="4090401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779689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994960" y="4668441"/>
            <a:ext cx="2743200" cy="273844"/>
          </a:xfrm>
        </p:spPr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18FE60-1191-400A-FA9C-B5FC984AA482}"/>
              </a:ext>
            </a:extLst>
          </p:cNvPr>
          <p:cNvGrpSpPr/>
          <p:nvPr userDrawn="1"/>
        </p:nvGrpSpPr>
        <p:grpSpPr>
          <a:xfrm rot="5400000">
            <a:off x="7477126" y="5271418"/>
            <a:ext cx="2731372" cy="409904"/>
            <a:chOff x="7810332" y="108167"/>
            <a:chExt cx="4255932" cy="6386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6C76480-04B9-9DC0-6EB1-3D672A50E721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04CB7269-89B2-9E5A-5341-56F1A243B1E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104425B8-064D-D051-96FC-CE774221743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3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9F654D82-9211-EB81-E392-525C7B087C3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Picture 6" descr="Logo&#10;&#10;Description automatically generated">
              <a:extLst>
                <a:ext uri="{FF2B5EF4-FFF2-40B4-BE49-F238E27FC236}">
                  <a16:creationId xmlns:a16="http://schemas.microsoft.com/office/drawing/2014/main" id="{649EDE0E-5B6D-B708-981D-81E6B7AE3A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296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4529233" y="-1100233"/>
            <a:ext cx="85533" cy="9144000"/>
          </a:xfrm>
          <a:prstGeom prst="rect">
            <a:avLst/>
          </a:prstGeom>
          <a:gradFill>
            <a:gsLst>
              <a:gs pos="100000">
                <a:schemeClr val="bg1"/>
              </a:gs>
              <a:gs pos="39000">
                <a:srgbClr val="FF0000"/>
              </a:gs>
              <a:gs pos="39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9950" y="2489609"/>
            <a:ext cx="9129661" cy="911947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5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39000">
                      <a:srgbClr val="A40000"/>
                    </a:gs>
                    <a:gs pos="49000">
                      <a:srgbClr val="A50021"/>
                    </a:gs>
                    <a:gs pos="100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THANK</a:t>
            </a:r>
            <a:r>
              <a:rPr lang="en-US" sz="45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45000">
                      <a:srgbClr val="CC0000"/>
                    </a:gs>
                    <a:gs pos="49000">
                      <a:srgbClr val="A5002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sz="4500" b="1">
                <a:ln w="3175">
                  <a:solidFill>
                    <a:schemeClr val="bg2">
                      <a:lumMod val="25000"/>
                      <a:alpha val="53000"/>
                    </a:schemeClr>
                  </a:solidFill>
                </a:ln>
                <a:gradFill>
                  <a:gsLst>
                    <a:gs pos="100000">
                      <a:schemeClr val="tx1">
                        <a:lumMod val="50000"/>
                        <a:lumOff val="50000"/>
                      </a:schemeClr>
                    </a:gs>
                    <a:gs pos="45000">
                      <a:srgbClr val="A40000"/>
                    </a:gs>
                    <a:gs pos="49000">
                      <a:srgbClr val="A50021"/>
                    </a:gs>
                    <a:gs pos="0">
                      <a:schemeClr val="tx1">
                        <a:lumMod val="50000"/>
                        <a:lumOff val="50000"/>
                      </a:schemeClr>
                    </a:gs>
                  </a:gsLst>
                  <a:lin ang="5400000" scaled="0"/>
                </a:gradFill>
                <a:effectLst>
                  <a:glow rad="101600">
                    <a:schemeClr val="bg2">
                      <a:alpha val="6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Franklin Gothic Medium Cond" panose="020B0606030402020204" pitchFamily="34" charset="0"/>
              </a:rPr>
              <a:t>YOU</a:t>
            </a:r>
            <a:endParaRPr lang="en-US" sz="4500" b="1" dirty="0">
              <a:ln w="3175">
                <a:solidFill>
                  <a:schemeClr val="bg2">
                    <a:lumMod val="25000"/>
                    <a:alpha val="53000"/>
                  </a:schemeClr>
                </a:solidFill>
              </a:ln>
              <a:gradFill>
                <a:gsLst>
                  <a:gs pos="100000">
                    <a:schemeClr val="tx1">
                      <a:lumMod val="50000"/>
                      <a:lumOff val="50000"/>
                    </a:schemeClr>
                  </a:gs>
                  <a:gs pos="45000">
                    <a:srgbClr val="A40000"/>
                  </a:gs>
                  <a:gs pos="49000">
                    <a:srgbClr val="A50021"/>
                  </a:gs>
                  <a:gs pos="0">
                    <a:schemeClr val="tx1">
                      <a:lumMod val="50000"/>
                      <a:lumOff val="50000"/>
                    </a:schemeClr>
                  </a:gs>
                </a:gsLst>
                <a:lin ang="5400000" scaled="0"/>
              </a:gradFill>
              <a:effectLst>
                <a:glow rad="101600">
                  <a:schemeClr val="bg2">
                    <a:alpha val="6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Franklin Gothic Medium Cond" panose="020B06060304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4340" y="6065057"/>
            <a:ext cx="9158339" cy="743061"/>
            <a:chOff x="-19119" y="6065056"/>
            <a:chExt cx="12192000" cy="743061"/>
          </a:xfrm>
        </p:grpSpPr>
        <p:sp>
          <p:nvSpPr>
            <p:cNvPr id="9" name="Rectangle 8"/>
            <p:cNvSpPr/>
            <p:nvPr/>
          </p:nvSpPr>
          <p:spPr>
            <a:xfrm>
              <a:off x="-19119" y="6500340"/>
              <a:ext cx="12192000" cy="307777"/>
            </a:xfrm>
            <a:prstGeom prst="rect">
              <a:avLst/>
            </a:prstGeom>
            <a:solidFill>
              <a:srgbClr val="E1A37A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97" y="6065056"/>
              <a:ext cx="715915" cy="71591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683109" y="6503673"/>
              <a:ext cx="86500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latin typeface="+mj-lt"/>
                </a:rPr>
                <a:t>UKM-Medical-Molecular-Biology-Institute-UMBI</a:t>
              </a:r>
              <a:r>
                <a:rPr lang="en-US" sz="900" dirty="0">
                  <a:latin typeface="+mj-lt"/>
                </a:rPr>
                <a:t>/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35813" y="6503833"/>
              <a:ext cx="16751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latin typeface="+mj-lt"/>
                </a:rPr>
                <a:t>UKM_UMBI</a:t>
              </a:r>
              <a:endParaRPr lang="en-US" sz="900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76833" y="6496213"/>
              <a:ext cx="1830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latin typeface="+mj-lt"/>
                </a:rPr>
                <a:t>umbi.ukm</a:t>
              </a:r>
              <a:endParaRPr lang="en-US" sz="1050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882" y="6479459"/>
              <a:ext cx="112009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+mj-lt"/>
                </a:rPr>
                <a:t>ukm.my/</a:t>
              </a:r>
              <a:r>
                <a:rPr lang="en-US" sz="900" dirty="0" err="1">
                  <a:latin typeface="+mj-lt"/>
                </a:rPr>
                <a:t>umbi</a:t>
              </a:r>
              <a:endParaRPr lang="en-US" sz="1050" dirty="0">
                <a:latin typeface="+mj-lt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9442" y="6514797"/>
              <a:ext cx="255344" cy="25702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4123" y="6529865"/>
              <a:ext cx="258703" cy="25870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8046" y="6512985"/>
              <a:ext cx="260383" cy="262063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B9A14D-11B3-36EE-D765-BF96EA1AF768}"/>
              </a:ext>
            </a:extLst>
          </p:cNvPr>
          <p:cNvGrpSpPr/>
          <p:nvPr userDrawn="1"/>
        </p:nvGrpSpPr>
        <p:grpSpPr>
          <a:xfrm>
            <a:off x="3413585" y="2586"/>
            <a:ext cx="5708904" cy="812217"/>
            <a:chOff x="6397844" y="-14040"/>
            <a:chExt cx="5708904" cy="8122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6BAC93A-AE23-0C3D-5A47-41A4A7D6682C}"/>
                </a:ext>
              </a:extLst>
            </p:cNvPr>
            <p:cNvGrpSpPr/>
            <p:nvPr userDrawn="1"/>
          </p:nvGrpSpPr>
          <p:grpSpPr>
            <a:xfrm>
              <a:off x="6397844" y="87490"/>
              <a:ext cx="4746411" cy="645092"/>
              <a:chOff x="7312238" y="87490"/>
              <a:chExt cx="4746411" cy="645092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8A652050-90EB-9F01-2D14-7A7092DED6C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2238" y="94537"/>
                <a:ext cx="1239538" cy="595064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C2F44151-DCEB-3214-6E94-98A9A1EA7E5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/>
              <a:stretch>
                <a:fillRect/>
              </a:stretch>
            </p:blipFill>
            <p:spPr>
              <a:xfrm>
                <a:off x="8577223" y="134999"/>
                <a:ext cx="1875290" cy="542076"/>
              </a:xfrm>
              <a:prstGeom prst="rect">
                <a:avLst/>
              </a:prstGeom>
            </p:spPr>
          </p:pic>
          <p:pic>
            <p:nvPicPr>
              <p:cNvPr id="21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A01CD5E2-7612-BB87-43FB-F3C5B91B8A3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40288" y="87490"/>
                <a:ext cx="1418361" cy="6450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747C4C25-EEB5-2EBE-AB94-DD5F519300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9507" y="-14040"/>
              <a:ext cx="877241" cy="812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106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697064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ECFC46-A88C-1132-2549-113D5189B27D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252CD86-4B5F-9215-6DA7-8F842BEE065D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A9C71694-2193-8280-A746-4BF9B25D3FC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5933CD04-7C0A-349D-E0AC-599EB61F9F6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4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0C439644-A2D4-CDF5-8A5C-091A4FF1A88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 descr="Logo&#10;&#10;Description automatically generated">
              <a:extLst>
                <a:ext uri="{FF2B5EF4-FFF2-40B4-BE49-F238E27FC236}">
                  <a16:creationId xmlns:a16="http://schemas.microsoft.com/office/drawing/2014/main" id="{240563E7-8C16-BE4F-E7D5-18D630D413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22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D12173-C038-81D5-F918-384661D47363}"/>
              </a:ext>
            </a:extLst>
          </p:cNvPr>
          <p:cNvGrpSpPr/>
          <p:nvPr userDrawn="1"/>
        </p:nvGrpSpPr>
        <p:grpSpPr>
          <a:xfrm>
            <a:off x="3413585" y="2586"/>
            <a:ext cx="5708904" cy="812217"/>
            <a:chOff x="6397844" y="-14040"/>
            <a:chExt cx="5708904" cy="81221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AAAA492-DBEE-4018-32B3-E1026FF76AC8}"/>
                </a:ext>
              </a:extLst>
            </p:cNvPr>
            <p:cNvGrpSpPr/>
            <p:nvPr userDrawn="1"/>
          </p:nvGrpSpPr>
          <p:grpSpPr>
            <a:xfrm>
              <a:off x="6397844" y="87490"/>
              <a:ext cx="4746411" cy="645092"/>
              <a:chOff x="7312238" y="87490"/>
              <a:chExt cx="4746411" cy="645092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F5155AE-B75C-8129-3D00-105D7E268D4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2238" y="94537"/>
                <a:ext cx="1239538" cy="595064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9A5F30D-234F-B9A9-4EBC-82D9E9D83EA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8577223" y="134999"/>
                <a:ext cx="1875290" cy="542076"/>
              </a:xfrm>
              <a:prstGeom prst="rect">
                <a:avLst/>
              </a:prstGeom>
            </p:spPr>
          </p:pic>
          <p:pic>
            <p:nvPicPr>
              <p:cNvPr id="13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D2420DAB-D4CC-5022-D29B-E8F05161B71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40288" y="87490"/>
                <a:ext cx="1418361" cy="6450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Picture 6" descr="Logo&#10;&#10;Description automatically generated">
              <a:extLst>
                <a:ext uri="{FF2B5EF4-FFF2-40B4-BE49-F238E27FC236}">
                  <a16:creationId xmlns:a16="http://schemas.microsoft.com/office/drawing/2014/main" id="{FCAB95C0-3ABE-F81B-03E8-E0420BB680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9507" y="-14040"/>
              <a:ext cx="877241" cy="812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705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18161"/>
            <a:ext cx="38862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18161"/>
            <a:ext cx="3886200" cy="48588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771229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E26029-A431-8196-11AE-CC88A15D223D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BF21AB5-4B6C-1A7E-A63A-71C61A45B164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E3E1ED35-7542-4659-F686-8816EEB65FD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5FAF58B-455C-99DB-BEE2-60BD18B7AAC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2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F929BDFD-5E97-3AAC-6D9F-C6944E4E153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DBE3B83C-7542-BA8B-7B1E-051049E684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205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8161"/>
            <a:ext cx="3868340" cy="7718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90057"/>
            <a:ext cx="3868340" cy="40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18161"/>
            <a:ext cx="3887391" cy="77189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90057"/>
            <a:ext cx="3887391" cy="4099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771229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CB4B43-83A6-9EC2-B57A-4128EBC9F4B8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1EE0C52-6651-F8B1-BB33-6A108C5328F0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13DCD52D-DF36-13B2-4B00-9F1E65021C4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C69E1A3-4819-2314-2E43-5FFA87574B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7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513DA6CC-153C-29BA-25C7-31976B662C2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7" descr="Logo&#10;&#10;Description automatically generated">
              <a:extLst>
                <a:ext uri="{FF2B5EF4-FFF2-40B4-BE49-F238E27FC236}">
                  <a16:creationId xmlns:a16="http://schemas.microsoft.com/office/drawing/2014/main" id="{820D78F0-DC84-DC0E-1CB1-01CCCBFA6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76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 rot="16200000">
            <a:off x="4529234" y="-3666077"/>
            <a:ext cx="85533" cy="9144000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878" y="45086"/>
            <a:ext cx="4755253" cy="80073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07CB282-366A-4D8E-AEEE-D595B1A521B9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F4D45E5-5A84-1591-2DF8-7522FA91A0E1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12C1958C-F678-84AF-09D6-D567C8620EE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EE24CBAD-01BD-AB41-AC29-B2B796B1B25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3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1E444707-76EB-C2FA-3A03-594A914E8B1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11FDD997-2086-4134-D629-DED70CBE3E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935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E54-236F-484C-AD47-7E20B1AE1722}" type="datetimeFigureOut">
              <a:rPr lang="en-MY" smtClean="0"/>
              <a:t>13/1/2023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24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1274"/>
            <a:ext cx="2949178" cy="12053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36149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036619"/>
            <a:ext cx="2949178" cy="420644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054253" y="512449"/>
            <a:ext cx="97971" cy="2950367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7FBBEC9-ECB7-5349-4847-FAC2B248347B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DBB6E90-8B14-5153-7AD2-0F0112A70B08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3F64E64-BF2A-F00E-E1FC-F021D465A15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A2A860B-2A60-1D3C-74C1-83D375E7B7E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2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88184D47-F2D1-A546-A8EA-61120F97DC0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7E6DA93B-7606-7F9C-74FC-A95220F4E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188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1273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36149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43147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 rot="16200000">
            <a:off x="2053658" y="919179"/>
            <a:ext cx="97971" cy="2950367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33000">
                <a:srgbClr val="FF0000"/>
              </a:gs>
              <a:gs pos="36000">
                <a:srgbClr val="FF0000"/>
              </a:gs>
              <a:gs pos="3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B61D0C-0641-7EEB-9CD1-2E3498723E88}"/>
              </a:ext>
            </a:extLst>
          </p:cNvPr>
          <p:cNvGrpSpPr/>
          <p:nvPr userDrawn="1"/>
        </p:nvGrpSpPr>
        <p:grpSpPr>
          <a:xfrm>
            <a:off x="4875944" y="108167"/>
            <a:ext cx="4255932" cy="638698"/>
            <a:chOff x="7810332" y="108167"/>
            <a:chExt cx="4255932" cy="63869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8A0EF1E-C038-93E4-133C-F855C2C7E7B6}"/>
                </a:ext>
              </a:extLst>
            </p:cNvPr>
            <p:cNvGrpSpPr/>
            <p:nvPr userDrawn="1"/>
          </p:nvGrpSpPr>
          <p:grpSpPr>
            <a:xfrm>
              <a:off x="7810332" y="209362"/>
              <a:ext cx="3524250" cy="489880"/>
              <a:chOff x="8658225" y="209362"/>
              <a:chExt cx="3524250" cy="489880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4F25D400-7B9C-22FC-CF06-1AE46F0B630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58225" y="225642"/>
                <a:ext cx="941302" cy="451891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F4BDAE8-40A6-FE3C-AB73-81D89593643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9609449" y="245618"/>
                <a:ext cx="1424090" cy="411651"/>
              </a:xfrm>
              <a:prstGeom prst="rect">
                <a:avLst/>
              </a:prstGeom>
            </p:spPr>
          </p:pic>
          <p:pic>
            <p:nvPicPr>
              <p:cNvPr id="15" name="Picture 2" descr="\\192.168.143.100\The Malaysian Cohort_230\SEAGATE_230\00.PUBLIC\FAEIZAH\Logo_Baharu_UMBI-transparent.png">
                <a:extLst>
                  <a:ext uri="{FF2B5EF4-FFF2-40B4-BE49-F238E27FC236}">
                    <a16:creationId xmlns:a16="http://schemas.microsoft.com/office/drawing/2014/main" id="{93E88D1D-BA2C-84A5-A723-742CEFB6BC2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5376" y="209362"/>
                <a:ext cx="1077099" cy="4898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D4F9738C-2E3D-9F7F-4C7D-6B2C18437E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6434" y="108167"/>
              <a:ext cx="689830" cy="638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008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7329" y="24715"/>
            <a:ext cx="6563678" cy="800735"/>
          </a:xfrm>
          <a:prstGeom prst="rect">
            <a:avLst/>
          </a:prstGeom>
          <a:ln w="190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ADD TITLE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56905"/>
            <a:ext cx="7886700" cy="512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3E54-236F-484C-AD47-7E20B1AE1722}" type="datetimeFigureOut">
              <a:rPr lang="en-MY" smtClean="0"/>
              <a:t>13/1/2023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102B-ADF6-4290-9F76-547F09BF71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1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cap="all" baseline="0">
          <a:ln w="1905">
            <a:solidFill>
              <a:schemeClr val="bg1">
                <a:lumMod val="50000"/>
              </a:schemeClr>
            </a:solidFill>
          </a:ln>
          <a:gradFill flip="none" rotWithShape="1">
            <a:gsLst>
              <a:gs pos="98000">
                <a:srgbClr val="962222"/>
              </a:gs>
              <a:gs pos="53000">
                <a:srgbClr val="962222"/>
              </a:gs>
              <a:gs pos="3000">
                <a:srgbClr val="9A0000"/>
              </a:gs>
            </a:gsLst>
            <a:path path="circle">
              <a:fillToRect l="100000" t="100000"/>
            </a:path>
            <a:tileRect r="-100000" b="-10000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376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BA3D-D2FF-0DFF-0E3C-6E4DE4B9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F7CE-5763-A015-929F-41F573EE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61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_UMBI_TEMPLAT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BI TEMPLATE STANDARD_201020" id="{9C5908E5-8201-49EE-B397-97C67EA6FC03}" vid="{740BE515-B4C8-4F49-9194-7DE9B0B587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2019_UMBI_TEMPLATE_STANDARD_NEW_LOGO</Template>
  <TotalTime>85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Demi Cond</vt:lpstr>
      <vt:lpstr>Franklin Gothic Medium Cond</vt:lpstr>
      <vt:lpstr>2019_UMBI_TEMPLATE_STANDARD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Aiman -</dc:creator>
  <cp:lastModifiedBy>L7 AMIRULA 01</cp:lastModifiedBy>
  <cp:revision>9</cp:revision>
  <dcterms:created xsi:type="dcterms:W3CDTF">2021-06-30T04:33:47Z</dcterms:created>
  <dcterms:modified xsi:type="dcterms:W3CDTF">2023-01-13T03:49:24Z</dcterms:modified>
</cp:coreProperties>
</file>