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55522"/>
            <a:ext cx="9144000" cy="238760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 algn="ctr">
              <a:defRPr sz="6000">
                <a:ln w="1905">
                  <a:solidFill>
                    <a:schemeClr val="tx1">
                      <a:alpha val="84000"/>
                    </a:schemeClr>
                  </a:solidFill>
                </a:ln>
                <a:solidFill>
                  <a:srgbClr val="920000"/>
                </a:solidFill>
                <a:effectLst>
                  <a:glow rad="76200">
                    <a:schemeClr val="bg1">
                      <a:lumMod val="75000"/>
                    </a:schemeClr>
                  </a:glow>
                  <a:outerShdw blurRad="50800" dist="38100" dir="16200000" rotWithShape="0">
                    <a:schemeClr val="bg1">
                      <a:lumMod val="85000"/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35197"/>
            <a:ext cx="9144000" cy="165576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800" b="1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D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4" name="Rectangle 3"/>
          <p:cNvSpPr/>
          <p:nvPr userDrawn="1"/>
        </p:nvSpPr>
        <p:spPr>
          <a:xfrm>
            <a:off x="10515600" y="0"/>
            <a:ext cx="1676400" cy="849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932709" cy="8494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9EB8825-1AB8-7BE1-4985-075559C882E0}"/>
              </a:ext>
            </a:extLst>
          </p:cNvPr>
          <p:cNvGrpSpPr/>
          <p:nvPr userDrawn="1"/>
        </p:nvGrpSpPr>
        <p:grpSpPr>
          <a:xfrm>
            <a:off x="6397844" y="-14040"/>
            <a:ext cx="5708904" cy="812217"/>
            <a:chOff x="6397844" y="-14040"/>
            <a:chExt cx="5708904" cy="81221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60FF725-77F7-CA2A-2F7D-0FF8BC157FBA}"/>
                </a:ext>
              </a:extLst>
            </p:cNvPr>
            <p:cNvGrpSpPr/>
            <p:nvPr userDrawn="1"/>
          </p:nvGrpSpPr>
          <p:grpSpPr>
            <a:xfrm>
              <a:off x="6397844" y="87490"/>
              <a:ext cx="4746411" cy="645092"/>
              <a:chOff x="7312238" y="87490"/>
              <a:chExt cx="4746411" cy="645092"/>
            </a:xfrm>
          </p:grpSpPr>
          <p:pic>
            <p:nvPicPr>
              <p:cNvPr id="7" name="Picture 6"/>
              <p:cNvPicPr>
                <a:picLocks noChangeAspect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2238" y="94537"/>
                <a:ext cx="1239538" cy="595064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81454B82-2AE9-4A0A-88D5-943CD9D96D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/>
              <a:stretch>
                <a:fillRect/>
              </a:stretch>
            </p:blipFill>
            <p:spPr>
              <a:xfrm>
                <a:off x="8577223" y="134999"/>
                <a:ext cx="1875290" cy="542076"/>
              </a:xfrm>
              <a:prstGeom prst="rect">
                <a:avLst/>
              </a:prstGeom>
            </p:spPr>
          </p:pic>
          <p:pic>
            <p:nvPicPr>
              <p:cNvPr id="11" name="Picture 2" descr="\\192.168.143.100\The Malaysian Cohort_230\SEAGATE_230\00.PUBLIC\FAEIZAH\Logo_Baharu_UMBI-transparent.png"/>
              <p:cNvPicPr>
                <a:picLocks noChangeAspect="1" noChangeArrowheads="1"/>
              </p:cNvPicPr>
              <p:nvPr userDrawn="1"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40288" y="87490"/>
                <a:ext cx="1418361" cy="6450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4" name="Picture 13" descr="Logo&#10;&#10;Description automatically generated">
              <a:extLst>
                <a:ext uri="{FF2B5EF4-FFF2-40B4-BE49-F238E27FC236}">
                  <a16:creationId xmlns:a16="http://schemas.microsoft.com/office/drawing/2014/main" id="{0B974A67-26A7-3F3B-4365-8B7EEFE36C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9507" y="-14040"/>
              <a:ext cx="877241" cy="812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00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65073" y="101438"/>
            <a:ext cx="535379" cy="40904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10395857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-869413" y="4622800"/>
            <a:ext cx="2743200" cy="365125"/>
          </a:xfrm>
        </p:spPr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3B706AB-459B-1012-F76D-2B7591598575}"/>
              </a:ext>
            </a:extLst>
          </p:cNvPr>
          <p:cNvGrpSpPr/>
          <p:nvPr userDrawn="1"/>
        </p:nvGrpSpPr>
        <p:grpSpPr>
          <a:xfrm rot="5400000">
            <a:off x="10529476" y="5314240"/>
            <a:ext cx="2573806" cy="386257"/>
            <a:chOff x="7810332" y="108167"/>
            <a:chExt cx="4255932" cy="63869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0BF1C24-EBE6-7B5E-687D-4C8D1DBAAEC3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CC0B5635-7AC8-0AA5-3E74-781C9C07AB2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ECEE521-B273-F8EC-3880-543A037893B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3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EBF1B7A3-301B-036F-5320-DD7F905E62FD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" name="Picture 6" descr="Logo&#10;&#10;Description automatically generated">
              <a:extLst>
                <a:ext uri="{FF2B5EF4-FFF2-40B4-BE49-F238E27FC236}">
                  <a16:creationId xmlns:a16="http://schemas.microsoft.com/office/drawing/2014/main" id="{4BF8B40B-52DA-8C43-CBC4-87BD425171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2963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6200000">
            <a:off x="6053232" y="-2624233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39000">
                <a:srgbClr val="FF0000"/>
              </a:gs>
              <a:gs pos="39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26600" y="2489608"/>
            <a:ext cx="12172881" cy="91194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gradFill>
                  <a:gsLst>
                    <a:gs pos="100000">
                      <a:schemeClr val="tx1">
                        <a:lumMod val="50000"/>
                        <a:lumOff val="50000"/>
                      </a:schemeClr>
                    </a:gs>
                    <a:gs pos="39000">
                      <a:srgbClr val="A40000"/>
                    </a:gs>
                    <a:gs pos="49000">
                      <a:srgbClr val="A50021"/>
                    </a:gs>
                    <a:gs pos="1000">
                      <a:schemeClr val="tx1">
                        <a:lumMod val="50000"/>
                        <a:lumOff val="50000"/>
                      </a:schemeClr>
                    </a:gs>
                  </a:gsLst>
                  <a:lin ang="5400000" scaled="0"/>
                </a:gradFill>
                <a:effectLst>
                  <a:glow rad="101600">
                    <a:schemeClr val="bg2">
                      <a:alpha val="6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THANK</a:t>
            </a:r>
            <a:r>
              <a:rPr lang="en-US" sz="6000" b="1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gradFill>
                  <a:gsLst>
                    <a:gs pos="100000">
                      <a:schemeClr val="tx1">
                        <a:lumMod val="50000"/>
                        <a:lumOff val="50000"/>
                      </a:schemeClr>
                    </a:gs>
                    <a:gs pos="45000">
                      <a:srgbClr val="CC0000"/>
                    </a:gs>
                    <a:gs pos="49000">
                      <a:srgbClr val="A50021"/>
                    </a:gs>
                    <a:gs pos="0">
                      <a:schemeClr val="tx1">
                        <a:lumMod val="50000"/>
                        <a:lumOff val="50000"/>
                      </a:schemeClr>
                    </a:gs>
                  </a:gsLst>
                  <a:lin ang="5400000" scaled="0"/>
                </a:gradFill>
                <a:effectLst>
                  <a:glow rad="101600">
                    <a:schemeClr val="bg2">
                      <a:alpha val="6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sz="6000" b="1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gradFill>
                  <a:gsLst>
                    <a:gs pos="100000">
                      <a:schemeClr val="tx1">
                        <a:lumMod val="50000"/>
                        <a:lumOff val="50000"/>
                      </a:schemeClr>
                    </a:gs>
                    <a:gs pos="45000">
                      <a:srgbClr val="A40000"/>
                    </a:gs>
                    <a:gs pos="49000">
                      <a:srgbClr val="A50021"/>
                    </a:gs>
                    <a:gs pos="0">
                      <a:schemeClr val="tx1">
                        <a:lumMod val="50000"/>
                        <a:lumOff val="50000"/>
                      </a:schemeClr>
                    </a:gs>
                  </a:gsLst>
                  <a:lin ang="5400000" scaled="0"/>
                </a:gradFill>
                <a:effectLst>
                  <a:glow rad="101600">
                    <a:schemeClr val="bg2">
                      <a:alpha val="6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</a:t>
            </a:r>
            <a:endParaRPr lang="en-US" sz="6000" b="1" dirty="0">
              <a:ln w="3175">
                <a:solidFill>
                  <a:schemeClr val="bg2">
                    <a:lumMod val="25000"/>
                    <a:alpha val="53000"/>
                  </a:schemeClr>
                </a:solidFill>
              </a:ln>
              <a:gradFill>
                <a:gsLst>
                  <a:gs pos="100000">
                    <a:schemeClr val="tx1">
                      <a:lumMod val="50000"/>
                      <a:lumOff val="50000"/>
                    </a:schemeClr>
                  </a:gs>
                  <a:gs pos="45000">
                    <a:srgbClr val="A40000"/>
                  </a:gs>
                  <a:gs pos="49000">
                    <a:srgbClr val="A50021"/>
                  </a:gs>
                  <a:gs pos="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effectLst>
                <a:glow rad="101600">
                  <a:schemeClr val="bg2">
                    <a:alpha val="6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9120" y="6065056"/>
            <a:ext cx="12211119" cy="743061"/>
            <a:chOff x="-19119" y="6065056"/>
            <a:chExt cx="12192000" cy="743061"/>
          </a:xfrm>
        </p:grpSpPr>
        <p:sp>
          <p:nvSpPr>
            <p:cNvPr id="9" name="Rectangle 8"/>
            <p:cNvSpPr/>
            <p:nvPr/>
          </p:nvSpPr>
          <p:spPr>
            <a:xfrm>
              <a:off x="-19119" y="6500340"/>
              <a:ext cx="12192000" cy="307777"/>
            </a:xfrm>
            <a:prstGeom prst="rect">
              <a:avLst/>
            </a:prstGeom>
            <a:solidFill>
              <a:srgbClr val="E1A37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97" y="6065056"/>
              <a:ext cx="715915" cy="71591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683109" y="6503673"/>
              <a:ext cx="86500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latin typeface="+mj-lt"/>
                </a:rPr>
                <a:t>UKM-Medical-Molecular-Biology-Institute-UMBI</a:t>
              </a:r>
              <a:r>
                <a:rPr lang="en-US" sz="1200" dirty="0">
                  <a:latin typeface="+mj-lt"/>
                </a:rPr>
                <a:t>/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5813" y="6503833"/>
              <a:ext cx="16751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latin typeface="+mj-lt"/>
                </a:rPr>
                <a:t>UKM_UMBI</a:t>
              </a:r>
              <a:endParaRPr lang="en-US" sz="1200" dirty="0"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376833" y="6496213"/>
              <a:ext cx="18302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latin typeface="+mj-lt"/>
                </a:rPr>
                <a:t>umbi.ukm</a:t>
              </a:r>
              <a:endParaRPr lang="en-US" sz="1400" dirty="0">
                <a:latin typeface="+mj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22882" y="6479459"/>
              <a:ext cx="1120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j-lt"/>
                </a:rPr>
                <a:t>ukm.my/</a:t>
              </a:r>
              <a:r>
                <a:rPr lang="en-US" sz="1200" dirty="0" err="1">
                  <a:latin typeface="+mj-lt"/>
                </a:rPr>
                <a:t>umbi</a:t>
              </a:r>
              <a:endParaRPr lang="en-US" sz="1400" dirty="0">
                <a:latin typeface="+mj-lt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9442" y="6514797"/>
              <a:ext cx="255344" cy="257024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14123" y="6529865"/>
              <a:ext cx="258703" cy="258703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8046" y="6512985"/>
              <a:ext cx="260383" cy="262063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15B1596-C891-6614-640A-24604555E9B1}"/>
              </a:ext>
            </a:extLst>
          </p:cNvPr>
          <p:cNvGrpSpPr/>
          <p:nvPr userDrawn="1"/>
        </p:nvGrpSpPr>
        <p:grpSpPr>
          <a:xfrm>
            <a:off x="6397844" y="-14040"/>
            <a:ext cx="5708904" cy="812217"/>
            <a:chOff x="6397844" y="-14040"/>
            <a:chExt cx="5708904" cy="81221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F29E680-1B08-3796-BDDD-67DE52C9F3EF}"/>
                </a:ext>
              </a:extLst>
            </p:cNvPr>
            <p:cNvGrpSpPr/>
            <p:nvPr userDrawn="1"/>
          </p:nvGrpSpPr>
          <p:grpSpPr>
            <a:xfrm>
              <a:off x="6397844" y="87490"/>
              <a:ext cx="4746411" cy="645092"/>
              <a:chOff x="7312238" y="87490"/>
              <a:chExt cx="4746411" cy="645092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1E473CB6-9F2F-1DD6-6F2E-23718D8FD72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2238" y="94537"/>
                <a:ext cx="1239538" cy="595064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A53A5DD4-C4E9-95F9-97D2-7B40A663218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7"/>
              <a:stretch>
                <a:fillRect/>
              </a:stretch>
            </p:blipFill>
            <p:spPr>
              <a:xfrm>
                <a:off x="8577223" y="134999"/>
                <a:ext cx="1875290" cy="542076"/>
              </a:xfrm>
              <a:prstGeom prst="rect">
                <a:avLst/>
              </a:prstGeom>
            </p:spPr>
          </p:pic>
          <p:pic>
            <p:nvPicPr>
              <p:cNvPr id="20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E707B19B-0E6D-DB85-534B-091CA8D60768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40288" y="87490"/>
                <a:ext cx="1418361" cy="6450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08C866FC-7954-2DF6-F1EA-281C90C81F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9507" y="-14040"/>
              <a:ext cx="877241" cy="812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6106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7" y="57563"/>
            <a:ext cx="7447158" cy="800735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 rot="16200000">
            <a:off x="6053233" y="-5190077"/>
            <a:ext cx="85533" cy="12192000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33000">
                <a:srgbClr val="FF0000"/>
              </a:gs>
              <a:gs pos="36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58EAC9C-B672-51C7-D4EB-3C5130732F9D}"/>
              </a:ext>
            </a:extLst>
          </p:cNvPr>
          <p:cNvGrpSpPr/>
          <p:nvPr userDrawn="1"/>
        </p:nvGrpSpPr>
        <p:grpSpPr>
          <a:xfrm>
            <a:off x="7810332" y="108167"/>
            <a:ext cx="4255932" cy="638698"/>
            <a:chOff x="7810332" y="108167"/>
            <a:chExt cx="4255932" cy="63869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4F1D69B-A18B-D486-027D-4B817F663333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9" name="Picture 8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81454B82-2AE9-4A0A-88D5-943CD9D96D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2" name="Picture 2" descr="\\192.168.143.100\The Malaysian Cohort_230\SEAGATE_230\00.PUBLIC\FAEIZAH\Logo_Baharu_UMBI-transparent.png"/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04356F0A-43DA-D59E-A0C8-62C8BC920C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322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90157A2-6191-27AB-8FCF-3AE1291622C3}"/>
              </a:ext>
            </a:extLst>
          </p:cNvPr>
          <p:cNvGrpSpPr/>
          <p:nvPr userDrawn="1"/>
        </p:nvGrpSpPr>
        <p:grpSpPr>
          <a:xfrm>
            <a:off x="6397844" y="-14040"/>
            <a:ext cx="5708904" cy="812217"/>
            <a:chOff x="6397844" y="-14040"/>
            <a:chExt cx="5708904" cy="81221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499D387-6FF6-4262-09D7-97995D5F7683}"/>
                </a:ext>
              </a:extLst>
            </p:cNvPr>
            <p:cNvGrpSpPr/>
            <p:nvPr userDrawn="1"/>
          </p:nvGrpSpPr>
          <p:grpSpPr>
            <a:xfrm>
              <a:off x="6397844" y="87490"/>
              <a:ext cx="4746411" cy="645092"/>
              <a:chOff x="7312238" y="87490"/>
              <a:chExt cx="4746411" cy="645092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5C2A2E1F-E1FD-2EBD-EBE1-9801F7FE91D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2238" y="94537"/>
                <a:ext cx="1239538" cy="595064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F5F2056F-5D65-D975-AE8B-3A2B5450954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8577223" y="134999"/>
                <a:ext cx="1875290" cy="542076"/>
              </a:xfrm>
              <a:prstGeom prst="rect">
                <a:avLst/>
              </a:prstGeom>
            </p:spPr>
          </p:pic>
          <p:pic>
            <p:nvPicPr>
              <p:cNvPr id="16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FEF75AC1-6733-14EE-01C0-D1A51F2C6F47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40288" y="87490"/>
                <a:ext cx="1418361" cy="6450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" name="Picture 9" descr="Logo&#10;&#10;Description automatically generated">
              <a:extLst>
                <a:ext uri="{FF2B5EF4-FFF2-40B4-BE49-F238E27FC236}">
                  <a16:creationId xmlns:a16="http://schemas.microsoft.com/office/drawing/2014/main" id="{4C83B9A3-CA48-0B8A-713F-5497F820C0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9507" y="-14040"/>
              <a:ext cx="877241" cy="812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705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18161"/>
            <a:ext cx="5181600" cy="48588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18161"/>
            <a:ext cx="5181600" cy="48588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 rot="16200000">
            <a:off x="6053233" y="-5190077"/>
            <a:ext cx="85533" cy="12192000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33000">
                <a:srgbClr val="FF0000"/>
              </a:gs>
              <a:gs pos="36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737" y="57563"/>
            <a:ext cx="8751570" cy="800735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D989E2F-0241-3BF6-0207-518B1157183C}"/>
              </a:ext>
            </a:extLst>
          </p:cNvPr>
          <p:cNvGrpSpPr/>
          <p:nvPr userDrawn="1"/>
        </p:nvGrpSpPr>
        <p:grpSpPr>
          <a:xfrm>
            <a:off x="7810332" y="108167"/>
            <a:ext cx="4255932" cy="638698"/>
            <a:chOff x="7810332" y="108167"/>
            <a:chExt cx="4255932" cy="63869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94C43F-5F74-F8B9-7445-5CD732554262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466D1724-1730-E3E9-77DC-E60AFF835A0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021A3EEE-47DC-BBC3-0AD3-FC6E5D4E1CB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7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9865DEC4-1D15-5833-11FC-A84C9E1F8672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" name="Picture 9" descr="Logo&#10;&#10;Description automatically generated">
              <a:extLst>
                <a:ext uri="{FF2B5EF4-FFF2-40B4-BE49-F238E27FC236}">
                  <a16:creationId xmlns:a16="http://schemas.microsoft.com/office/drawing/2014/main" id="{82FF9EE8-6777-8EE6-9D97-4C085A47DD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6205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18161"/>
            <a:ext cx="5157787" cy="77189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090057"/>
            <a:ext cx="5157787" cy="4099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18161"/>
            <a:ext cx="5183188" cy="77189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090057"/>
            <a:ext cx="5183188" cy="4099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 rot="16200000">
            <a:off x="6053233" y="-5190077"/>
            <a:ext cx="85533" cy="12192000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33000">
                <a:srgbClr val="FF0000"/>
              </a:gs>
              <a:gs pos="36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25737" y="57563"/>
            <a:ext cx="8751570" cy="800735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8CBCE14-64F2-E3A9-4DBC-D4F9302EB4F0}"/>
              </a:ext>
            </a:extLst>
          </p:cNvPr>
          <p:cNvGrpSpPr/>
          <p:nvPr userDrawn="1"/>
        </p:nvGrpSpPr>
        <p:grpSpPr>
          <a:xfrm>
            <a:off x="7810332" y="108167"/>
            <a:ext cx="4255932" cy="638698"/>
            <a:chOff x="7810332" y="108167"/>
            <a:chExt cx="4255932" cy="63869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A607688-BD1C-21D4-C3AC-F75C4EB6D398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CB1682A5-8EC2-2EFC-F0CD-EA39AFA2DD0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5E34F4E5-2307-4888-54CF-D42C97BB579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9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0BFF9B98-36B9-59DE-92C0-8F5AA85F771D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12" descr="Logo&#10;&#10;Description automatically generated">
              <a:extLst>
                <a:ext uri="{FF2B5EF4-FFF2-40B4-BE49-F238E27FC236}">
                  <a16:creationId xmlns:a16="http://schemas.microsoft.com/office/drawing/2014/main" id="{380B309B-49D4-C864-3827-44438583E0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276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 rot="16200000">
            <a:off x="6053233" y="-5190077"/>
            <a:ext cx="85533" cy="12192000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33000">
                <a:srgbClr val="FF0000"/>
              </a:gs>
              <a:gs pos="36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5737" y="57563"/>
            <a:ext cx="8751570" cy="800735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20962D0-2C91-AD97-D95E-1BFADB96E12D}"/>
              </a:ext>
            </a:extLst>
          </p:cNvPr>
          <p:cNvGrpSpPr/>
          <p:nvPr userDrawn="1"/>
        </p:nvGrpSpPr>
        <p:grpSpPr>
          <a:xfrm>
            <a:off x="7810332" y="108167"/>
            <a:ext cx="4255932" cy="638698"/>
            <a:chOff x="7810332" y="108167"/>
            <a:chExt cx="4255932" cy="63869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167B225-43A1-DD66-4376-6E94E2E43450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3069F84D-0D44-C16B-C845-EFF779BED20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ABA38A97-3878-4C77-CE73-C5E8BAA9EF5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3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00711E1B-1919-D985-4835-A1B45D22569B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295B276F-D071-7539-96B2-F2F9BBBF6C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9358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E54-236F-484C-AD47-7E20B1AE1722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2429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036618"/>
            <a:ext cx="3932237" cy="420644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 rot="16200000">
            <a:off x="2755332" y="20721"/>
            <a:ext cx="97971" cy="393382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33000">
                <a:srgbClr val="FF0000"/>
              </a:gs>
              <a:gs pos="36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1D7676B-8C20-93D8-ED5B-85E3193A057D}"/>
              </a:ext>
            </a:extLst>
          </p:cNvPr>
          <p:cNvGrpSpPr/>
          <p:nvPr userDrawn="1"/>
        </p:nvGrpSpPr>
        <p:grpSpPr>
          <a:xfrm>
            <a:off x="7810332" y="108167"/>
            <a:ext cx="4255932" cy="638698"/>
            <a:chOff x="7810332" y="108167"/>
            <a:chExt cx="4255932" cy="63869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E1DB547-BD9E-B458-1C58-F66F8DA68A8C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9CEBF16-7BCF-6B63-4371-0C8005AC716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7B54B0-DBBF-C625-D186-C7B7F1F67F0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2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89FCB576-EBB4-3977-0BE4-55E3B6611CFC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9200DAC0-523F-60A2-D2CF-1E50CA4847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188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43147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 rot="16200000">
            <a:off x="2754539" y="427451"/>
            <a:ext cx="97971" cy="3933822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33000">
                <a:srgbClr val="FF0000"/>
              </a:gs>
              <a:gs pos="36000">
                <a:srgbClr val="FF0000"/>
              </a:gs>
              <a:gs pos="3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2FF9077-0684-1E1E-0C02-EB3549B95628}"/>
              </a:ext>
            </a:extLst>
          </p:cNvPr>
          <p:cNvGrpSpPr/>
          <p:nvPr userDrawn="1"/>
        </p:nvGrpSpPr>
        <p:grpSpPr>
          <a:xfrm>
            <a:off x="7810332" y="108167"/>
            <a:ext cx="4255932" cy="638698"/>
            <a:chOff x="7810332" y="108167"/>
            <a:chExt cx="4255932" cy="63869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E7F49B4-FDCA-E017-C1DD-2D62AE7E4F01}"/>
                </a:ext>
              </a:extLst>
            </p:cNvPr>
            <p:cNvGrpSpPr/>
            <p:nvPr userDrawn="1"/>
          </p:nvGrpSpPr>
          <p:grpSpPr>
            <a:xfrm>
              <a:off x="7810332" y="209362"/>
              <a:ext cx="3524250" cy="489880"/>
              <a:chOff x="8658225" y="209362"/>
              <a:chExt cx="3524250" cy="489880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9798F24E-E762-3B85-FC28-760A3806DC9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58225" y="225642"/>
                <a:ext cx="941302" cy="451891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6896D27F-6E01-5272-76D7-26D883CB678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9609449" y="245618"/>
                <a:ext cx="1424090" cy="411651"/>
              </a:xfrm>
              <a:prstGeom prst="rect">
                <a:avLst/>
              </a:prstGeom>
            </p:spPr>
          </p:pic>
          <p:pic>
            <p:nvPicPr>
              <p:cNvPr id="15" name="Picture 2" descr="\\192.168.143.100\The Malaysian Cohort_230\SEAGATE_230\00.PUBLIC\FAEIZAH\Logo_Baharu_UMBI-transparent.png">
                <a:extLst>
                  <a:ext uri="{FF2B5EF4-FFF2-40B4-BE49-F238E27FC236}">
                    <a16:creationId xmlns:a16="http://schemas.microsoft.com/office/drawing/2014/main" id="{5EDB31E1-CCDF-DB87-4AF7-933DF17BB6EB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5376" y="209362"/>
                <a:ext cx="1077099" cy="4898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04C0B352-38CC-DF41-BCBD-E72B16D664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434" y="108167"/>
              <a:ext cx="689830" cy="6386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008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3106" y="24714"/>
            <a:ext cx="8751570" cy="800735"/>
          </a:xfrm>
          <a:prstGeom prst="rect">
            <a:avLst/>
          </a:prstGeom>
          <a:ln w="1905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ADD TITLE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056904"/>
            <a:ext cx="10515600" cy="5120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A3E54-236F-484C-AD47-7E20B1AE1722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1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 cap="all" baseline="0">
          <a:ln w="1905">
            <a:solidFill>
              <a:schemeClr val="bg1">
                <a:lumMod val="50000"/>
              </a:schemeClr>
            </a:solidFill>
          </a:ln>
          <a:gradFill flip="none" rotWithShape="1">
            <a:gsLst>
              <a:gs pos="98000">
                <a:srgbClr val="962222"/>
              </a:gs>
              <a:gs pos="53000">
                <a:srgbClr val="962222"/>
              </a:gs>
              <a:gs pos="3000">
                <a:srgbClr val="9A0000"/>
              </a:gs>
            </a:gsLst>
            <a:path path="circle">
              <a:fillToRect l="100000" t="100000"/>
            </a:path>
            <a:tileRect r="-100000" b="-100000"/>
          </a:gradFill>
          <a:effectLst>
            <a:innerShdw blurRad="63500" dist="50800" dir="18900000">
              <a:prstClr val="black">
                <a:alpha val="50000"/>
              </a:prstClr>
            </a:innerShdw>
          </a:effectLst>
          <a:latin typeface="Franklin Gothic Demi Cond" panose="020B07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2794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829273"/>
      </p:ext>
    </p:extLst>
  </p:cSld>
  <p:clrMapOvr>
    <a:masterClrMapping/>
  </p:clrMapOvr>
</p:sld>
</file>

<file path=ppt/theme/theme1.xml><?xml version="1.0" encoding="utf-8"?>
<a:theme xmlns:a="http://schemas.openxmlformats.org/drawingml/2006/main" name="2019_UMBI_TEMPLATE_WIDESC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MBI TEMPLATE_201020" id="{03AE8479-775B-485A-93DC-F9753FC73CB1}" vid="{E1578C3B-26FB-4F4C-A867-B0441EC579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2019_UMBI_TEMPLATE_WIDESCREEN_NEW_LOGO</Template>
  <TotalTime>87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Franklin Gothic Demi Cond</vt:lpstr>
      <vt:lpstr>Franklin Gothic Medium Cond</vt:lpstr>
      <vt:lpstr>2019_UMBI_TEMPLATE_WIDESCREEN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Aiman -</dc:creator>
  <cp:lastModifiedBy>L7 AMIRULA 01</cp:lastModifiedBy>
  <cp:revision>6</cp:revision>
  <dcterms:created xsi:type="dcterms:W3CDTF">2021-06-30T04:36:05Z</dcterms:created>
  <dcterms:modified xsi:type="dcterms:W3CDTF">2023-01-13T03:48:00Z</dcterms:modified>
</cp:coreProperties>
</file>