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8.png"/><Relationship Id="rId7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55522"/>
            <a:ext cx="9144000" cy="238760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b"/>
          <a:lstStyle>
            <a:lvl1pPr algn="ctr">
              <a:defRPr sz="6000">
                <a:ln w="1905">
                  <a:solidFill>
                    <a:schemeClr val="tx1">
                      <a:alpha val="84000"/>
                    </a:schemeClr>
                  </a:solidFill>
                </a:ln>
                <a:solidFill>
                  <a:srgbClr val="920000"/>
                </a:solidFill>
                <a:effectLst>
                  <a:glow rad="76200">
                    <a:schemeClr val="bg1">
                      <a:lumMod val="75000"/>
                    </a:schemeClr>
                  </a:glow>
                  <a:outerShdw blurRad="50800" dist="38100" dir="16200000" rotWithShape="0">
                    <a:schemeClr val="bg1">
                      <a:lumMod val="8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35197"/>
            <a:ext cx="9144000" cy="165576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800" b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D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4" name="Rectangle 3"/>
          <p:cNvSpPr/>
          <p:nvPr userDrawn="1"/>
        </p:nvSpPr>
        <p:spPr>
          <a:xfrm>
            <a:off x="10515600" y="0"/>
            <a:ext cx="1676400" cy="849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932709" cy="8494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60FF725-77F7-CA2A-2F7D-0FF8BC157FBA}"/>
              </a:ext>
            </a:extLst>
          </p:cNvPr>
          <p:cNvGrpSpPr/>
          <p:nvPr userDrawn="1"/>
        </p:nvGrpSpPr>
        <p:grpSpPr>
          <a:xfrm>
            <a:off x="7358421" y="87490"/>
            <a:ext cx="4746411" cy="645092"/>
            <a:chOff x="7312238" y="87490"/>
            <a:chExt cx="4746411" cy="645092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2238" y="94537"/>
              <a:ext cx="1239538" cy="59506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1454B82-2AE9-4A0A-88D5-943CD9D96D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8577223" y="134999"/>
              <a:ext cx="1875290" cy="542076"/>
            </a:xfrm>
            <a:prstGeom prst="rect">
              <a:avLst/>
            </a:prstGeom>
          </p:spPr>
        </p:pic>
        <p:pic>
          <p:nvPicPr>
            <p:cNvPr id="11" name="Picture 2" descr="\\192.168.143.100\The Malaysian Cohort_230\SEAGATE_230\00.PUBLIC\FAEIZAH\Logo_Baharu_UMBI-transparent.png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0288" y="87490"/>
              <a:ext cx="1418361" cy="6450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3001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65073" y="101438"/>
            <a:ext cx="535379" cy="40904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10395857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869413" y="4622800"/>
            <a:ext cx="2743200" cy="365125"/>
          </a:xfrm>
        </p:spPr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0BF1C24-EBE6-7B5E-687D-4C8D1DBAAEC3}"/>
              </a:ext>
            </a:extLst>
          </p:cNvPr>
          <p:cNvGrpSpPr/>
          <p:nvPr userDrawn="1"/>
        </p:nvGrpSpPr>
        <p:grpSpPr>
          <a:xfrm rot="5400000">
            <a:off x="10891836" y="5560781"/>
            <a:ext cx="2131316" cy="296258"/>
            <a:chOff x="8658225" y="209362"/>
            <a:chExt cx="3524250" cy="48988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C0B5635-7AC8-0AA5-3E74-781C9C07AB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ECEE521-B273-F8EC-3880-543A037893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13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EBF1B7A3-301B-036F-5320-DD7F905E62F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72963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6200000">
            <a:off x="6053232" y="-2624233"/>
            <a:ext cx="85533" cy="12192000"/>
          </a:xfrm>
          <a:prstGeom prst="rect">
            <a:avLst/>
          </a:prstGeom>
          <a:gradFill>
            <a:gsLst>
              <a:gs pos="100000">
                <a:schemeClr val="bg1"/>
              </a:gs>
              <a:gs pos="39000">
                <a:srgbClr val="FF0000"/>
              </a:gs>
              <a:gs pos="39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26600" y="2489608"/>
            <a:ext cx="12172881" cy="911947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>
                <a:ln w="3175">
                  <a:solidFill>
                    <a:schemeClr val="bg2">
                      <a:lumMod val="25000"/>
                      <a:alpha val="53000"/>
                    </a:schemeClr>
                  </a:solidFill>
                </a:ln>
                <a:gradFill>
                  <a:gsLst>
                    <a:gs pos="100000">
                      <a:schemeClr val="tx1">
                        <a:lumMod val="50000"/>
                        <a:lumOff val="50000"/>
                      </a:schemeClr>
                    </a:gs>
                    <a:gs pos="39000">
                      <a:srgbClr val="A40000"/>
                    </a:gs>
                    <a:gs pos="49000">
                      <a:srgbClr val="A50021"/>
                    </a:gs>
                    <a:gs pos="1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0"/>
                </a:gradFill>
                <a:effectLst>
                  <a:glow rad="101600">
                    <a:schemeClr val="bg2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ranklin Gothic Medium Cond" panose="020B0606030402020204" pitchFamily="34" charset="0"/>
              </a:rPr>
              <a:t>THANK</a:t>
            </a:r>
            <a:r>
              <a:rPr lang="en-US" sz="6000" b="1">
                <a:ln w="3175">
                  <a:solidFill>
                    <a:schemeClr val="bg2">
                      <a:lumMod val="25000"/>
                      <a:alpha val="53000"/>
                    </a:schemeClr>
                  </a:solidFill>
                </a:ln>
                <a:gradFill>
                  <a:gsLst>
                    <a:gs pos="100000">
                      <a:schemeClr val="tx1">
                        <a:lumMod val="50000"/>
                        <a:lumOff val="50000"/>
                      </a:schemeClr>
                    </a:gs>
                    <a:gs pos="45000">
                      <a:srgbClr val="CC0000"/>
                    </a:gs>
                    <a:gs pos="49000">
                      <a:srgbClr val="A50021"/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0"/>
                </a:gradFill>
                <a:effectLst>
                  <a:glow rad="101600">
                    <a:schemeClr val="bg2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ranklin Gothic Medium Cond" panose="020B0606030402020204" pitchFamily="34" charset="0"/>
              </a:rPr>
              <a:t> </a:t>
            </a:r>
            <a:r>
              <a:rPr lang="en-US" sz="6000" b="1">
                <a:ln w="3175">
                  <a:solidFill>
                    <a:schemeClr val="bg2">
                      <a:lumMod val="25000"/>
                      <a:alpha val="53000"/>
                    </a:schemeClr>
                  </a:solidFill>
                </a:ln>
                <a:gradFill>
                  <a:gsLst>
                    <a:gs pos="100000">
                      <a:schemeClr val="tx1">
                        <a:lumMod val="50000"/>
                        <a:lumOff val="50000"/>
                      </a:schemeClr>
                    </a:gs>
                    <a:gs pos="45000">
                      <a:srgbClr val="A40000"/>
                    </a:gs>
                    <a:gs pos="49000">
                      <a:srgbClr val="A50021"/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0"/>
                </a:gradFill>
                <a:effectLst>
                  <a:glow rad="101600">
                    <a:schemeClr val="bg2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ranklin Gothic Medium Cond" panose="020B0606030402020204" pitchFamily="34" charset="0"/>
              </a:rPr>
              <a:t>YOU</a:t>
            </a:r>
            <a:endParaRPr lang="en-US" sz="6000" b="1" dirty="0">
              <a:ln w="3175">
                <a:solidFill>
                  <a:schemeClr val="bg2">
                    <a:lumMod val="25000"/>
                    <a:alpha val="53000"/>
                  </a:schemeClr>
                </a:solidFill>
              </a:ln>
              <a:gradFill>
                <a:gsLst>
                  <a:gs pos="100000">
                    <a:schemeClr val="tx1">
                      <a:lumMod val="50000"/>
                      <a:lumOff val="50000"/>
                    </a:schemeClr>
                  </a:gs>
                  <a:gs pos="45000">
                    <a:srgbClr val="A40000"/>
                  </a:gs>
                  <a:gs pos="49000">
                    <a:srgbClr val="A50021"/>
                  </a:gs>
                  <a:gs pos="0">
                    <a:schemeClr val="tx1">
                      <a:lumMod val="50000"/>
                      <a:lumOff val="50000"/>
                    </a:schemeClr>
                  </a:gs>
                </a:gsLst>
                <a:lin ang="5400000" scaled="0"/>
              </a:gradFill>
              <a:effectLst>
                <a:glow rad="101600">
                  <a:schemeClr val="bg2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ranklin Gothic Medium Cond" panose="020B06060304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19120" y="6065056"/>
            <a:ext cx="12211119" cy="743061"/>
            <a:chOff x="-19119" y="6065056"/>
            <a:chExt cx="12192000" cy="743061"/>
          </a:xfrm>
        </p:grpSpPr>
        <p:sp>
          <p:nvSpPr>
            <p:cNvPr id="9" name="Rectangle 8"/>
            <p:cNvSpPr/>
            <p:nvPr/>
          </p:nvSpPr>
          <p:spPr>
            <a:xfrm>
              <a:off x="-19119" y="6500340"/>
              <a:ext cx="12192000" cy="307777"/>
            </a:xfrm>
            <a:prstGeom prst="rect">
              <a:avLst/>
            </a:prstGeom>
            <a:solidFill>
              <a:srgbClr val="E1A37A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97" y="6065056"/>
              <a:ext cx="715915" cy="715915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683109" y="6503673"/>
              <a:ext cx="86500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UKM-Medical-Molecular-Biology-Institute-UMBI</a:t>
              </a:r>
              <a:r>
                <a:rPr lang="en-US" sz="1200" dirty="0">
                  <a:latin typeface="+mj-lt"/>
                </a:rPr>
                <a:t>/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35813" y="6503833"/>
              <a:ext cx="16751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UKM_UMBI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376833" y="6496213"/>
              <a:ext cx="18302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umbi.ukm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2882" y="6479459"/>
              <a:ext cx="11200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ukm.my/</a:t>
              </a:r>
              <a:r>
                <a:rPr lang="en-US" sz="1200" dirty="0" err="1">
                  <a:latin typeface="+mj-lt"/>
                </a:rPr>
                <a:t>umbi</a:t>
              </a:r>
              <a:endParaRPr lang="en-US" sz="1400" dirty="0">
                <a:latin typeface="+mj-lt"/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9442" y="6514797"/>
              <a:ext cx="255344" cy="257024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4123" y="6529865"/>
              <a:ext cx="258703" cy="258703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8046" y="6512985"/>
              <a:ext cx="260383" cy="262063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F29E680-1B08-3796-BDDD-67DE52C9F3EF}"/>
              </a:ext>
            </a:extLst>
          </p:cNvPr>
          <p:cNvGrpSpPr/>
          <p:nvPr userDrawn="1"/>
        </p:nvGrpSpPr>
        <p:grpSpPr>
          <a:xfrm>
            <a:off x="7361404" y="87490"/>
            <a:ext cx="4746411" cy="645092"/>
            <a:chOff x="7312238" y="87490"/>
            <a:chExt cx="4746411" cy="64509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E473CB6-9F2F-1DD6-6F2E-23718D8FD7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2238" y="94537"/>
              <a:ext cx="1239538" cy="595064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A53A5DD4-C4E9-95F9-97D2-7B40A663218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8577223" y="134999"/>
              <a:ext cx="1875290" cy="542076"/>
            </a:xfrm>
            <a:prstGeom prst="rect">
              <a:avLst/>
            </a:prstGeom>
          </p:spPr>
        </p:pic>
        <p:pic>
          <p:nvPicPr>
            <p:cNvPr id="20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E707B19B-0E6D-DB85-534B-091CA8D6076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0288" y="87490"/>
              <a:ext cx="1418361" cy="6450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610626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7" y="57563"/>
            <a:ext cx="7447158" cy="80073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 rot="16200000">
            <a:off x="6053233" y="-5190077"/>
            <a:ext cx="85533" cy="12192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4F1D69B-A18B-D486-027D-4B817F663333}"/>
              </a:ext>
            </a:extLst>
          </p:cNvPr>
          <p:cNvGrpSpPr/>
          <p:nvPr userDrawn="1"/>
        </p:nvGrpSpPr>
        <p:grpSpPr>
          <a:xfrm>
            <a:off x="7859400" y="91373"/>
            <a:ext cx="4242100" cy="589663"/>
            <a:chOff x="8658225" y="209362"/>
            <a:chExt cx="3524250" cy="48988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1454B82-2AE9-4A0A-88D5-943CD9D96D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12" name="Picture 2" descr="\\192.168.143.100\The Malaysian Cohort_230\SEAGATE_230\00.PUBLIC\FAEIZAH\Logo_Baharu_UMBI-transparent.png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132251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499D387-6FF6-4262-09D7-97995D5F7683}"/>
              </a:ext>
            </a:extLst>
          </p:cNvPr>
          <p:cNvGrpSpPr/>
          <p:nvPr userDrawn="1"/>
        </p:nvGrpSpPr>
        <p:grpSpPr>
          <a:xfrm>
            <a:off x="7361404" y="87490"/>
            <a:ext cx="4746411" cy="645092"/>
            <a:chOff x="7312238" y="87490"/>
            <a:chExt cx="4746411" cy="645092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C2A2E1F-E1FD-2EBD-EBE1-9801F7FE91D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2238" y="94537"/>
              <a:ext cx="1239538" cy="595064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5F2056F-5D65-D975-AE8B-3A2B5450954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8577223" y="134999"/>
              <a:ext cx="1875290" cy="542076"/>
            </a:xfrm>
            <a:prstGeom prst="rect">
              <a:avLst/>
            </a:prstGeom>
          </p:spPr>
        </p:pic>
        <p:pic>
          <p:nvPicPr>
            <p:cNvPr id="16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FEF75AC1-6733-14EE-01C0-D1A51F2C6F4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0288" y="87490"/>
              <a:ext cx="1418361" cy="6450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970588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18161"/>
            <a:ext cx="5181600" cy="48588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18161"/>
            <a:ext cx="5181600" cy="48588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 rot="16200000">
            <a:off x="6053233" y="-5190077"/>
            <a:ext cx="85533" cy="12192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25737" y="57563"/>
            <a:ext cx="8751570" cy="80073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4354DE4-A8DC-65D3-9CE4-E26AA027F908}"/>
              </a:ext>
            </a:extLst>
          </p:cNvPr>
          <p:cNvGrpSpPr/>
          <p:nvPr userDrawn="1"/>
        </p:nvGrpSpPr>
        <p:grpSpPr>
          <a:xfrm>
            <a:off x="7859400" y="91373"/>
            <a:ext cx="4242100" cy="589663"/>
            <a:chOff x="8658225" y="209362"/>
            <a:chExt cx="3524250" cy="489880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7981E5E-3CE0-8E49-9215-B1CD500A83E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703F71EB-626B-8FE7-2D20-0A74A8551D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20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D530F106-B7C0-4C19-4DD1-D4D52275EB9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620531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18161"/>
            <a:ext cx="5157787" cy="7718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090057"/>
            <a:ext cx="5157787" cy="4099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18161"/>
            <a:ext cx="5183188" cy="7718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090057"/>
            <a:ext cx="5183188" cy="4099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10" name="Rectangle 9"/>
          <p:cNvSpPr/>
          <p:nvPr/>
        </p:nvSpPr>
        <p:spPr>
          <a:xfrm rot="16200000">
            <a:off x="6053233" y="-5190077"/>
            <a:ext cx="85533" cy="12192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5737" y="57563"/>
            <a:ext cx="8751570" cy="80073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43245D1-72AD-4906-C831-8E57A3B15D87}"/>
              </a:ext>
            </a:extLst>
          </p:cNvPr>
          <p:cNvGrpSpPr/>
          <p:nvPr userDrawn="1"/>
        </p:nvGrpSpPr>
        <p:grpSpPr>
          <a:xfrm>
            <a:off x="7859400" y="91373"/>
            <a:ext cx="4242100" cy="589663"/>
            <a:chOff x="8658225" y="209362"/>
            <a:chExt cx="3524250" cy="48988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BA0845D-BE44-7684-F11D-9710E5B8A97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0C7CC69B-3837-38A6-824D-8A620BDA7DD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15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5193C591-2898-47A7-F6E3-5DD2C0AA7E0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27656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6" name="Rectangle 5"/>
          <p:cNvSpPr/>
          <p:nvPr/>
        </p:nvSpPr>
        <p:spPr>
          <a:xfrm rot="16200000">
            <a:off x="6053233" y="-5190077"/>
            <a:ext cx="85533" cy="12192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5737" y="57563"/>
            <a:ext cx="8751570" cy="80073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E7350A5-106C-75F9-EDB2-FF682E6E166B}"/>
              </a:ext>
            </a:extLst>
          </p:cNvPr>
          <p:cNvGrpSpPr/>
          <p:nvPr userDrawn="1"/>
        </p:nvGrpSpPr>
        <p:grpSpPr>
          <a:xfrm>
            <a:off x="7859400" y="91373"/>
            <a:ext cx="4242100" cy="589663"/>
            <a:chOff x="8658225" y="209362"/>
            <a:chExt cx="3524250" cy="48988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D5BB94A-EFE0-D904-F610-3B9C4BB1B7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44183FA0-3495-C9AE-A549-950998C0B8A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14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C2281585-877D-FB73-0CB8-A563F4E641F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793583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3E54-236F-484C-AD47-7E20B1AE1722}" type="datetimeFigureOut">
              <a:rPr lang="en-MY" smtClean="0"/>
              <a:t>27/12/2023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62429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1273"/>
            <a:ext cx="3932237" cy="120534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36149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036618"/>
            <a:ext cx="3932237" cy="420644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 rot="16200000">
            <a:off x="2755332" y="20721"/>
            <a:ext cx="97971" cy="3933822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D093627-D204-E01C-9B61-D3EAE4F2DF47}"/>
              </a:ext>
            </a:extLst>
          </p:cNvPr>
          <p:cNvGrpSpPr/>
          <p:nvPr userDrawn="1"/>
        </p:nvGrpSpPr>
        <p:grpSpPr>
          <a:xfrm>
            <a:off x="7859400" y="91373"/>
            <a:ext cx="4242100" cy="589663"/>
            <a:chOff x="8658225" y="209362"/>
            <a:chExt cx="3524250" cy="48988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067E020-E278-A7B9-15CF-CFA30882015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55C028F-821F-91A0-147D-04DC68A330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16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0E77BF6D-31AB-DE8C-2EF7-750745E4CD2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418897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127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136149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43147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 rot="16200000">
            <a:off x="2754539" y="427451"/>
            <a:ext cx="97971" cy="3933822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723E5B9-FDF6-9289-7416-CFDA921C078C}"/>
              </a:ext>
            </a:extLst>
          </p:cNvPr>
          <p:cNvGrpSpPr/>
          <p:nvPr userDrawn="1"/>
        </p:nvGrpSpPr>
        <p:grpSpPr>
          <a:xfrm>
            <a:off x="7859400" y="91373"/>
            <a:ext cx="4242100" cy="589663"/>
            <a:chOff x="8658225" y="209362"/>
            <a:chExt cx="3524250" cy="489880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617353E9-7C0A-11CF-934F-93B7EE757E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3494058-DA35-1EBD-A031-426FCB763F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16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9EDD82ED-6C96-6443-98EF-FFE5F397C1C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800854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3106" y="24714"/>
            <a:ext cx="8751570" cy="800735"/>
          </a:xfrm>
          <a:prstGeom prst="rect">
            <a:avLst/>
          </a:prstGeom>
          <a:ln w="1905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ADD TITLE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56904"/>
            <a:ext cx="10515600" cy="5120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A3E54-236F-484C-AD47-7E20B1AE1722}" type="datetimeFigureOut">
              <a:rPr lang="en-MY" smtClean="0"/>
              <a:t>27/12/2023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21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  <p:sldLayoutId id="21474836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 cap="all" baseline="0">
          <a:ln w="1905">
            <a:solidFill>
              <a:schemeClr val="bg1">
                <a:lumMod val="50000"/>
              </a:schemeClr>
            </a:solidFill>
          </a:ln>
          <a:gradFill flip="none" rotWithShape="1">
            <a:gsLst>
              <a:gs pos="98000">
                <a:srgbClr val="962222"/>
              </a:gs>
              <a:gs pos="53000">
                <a:srgbClr val="962222"/>
              </a:gs>
              <a:gs pos="3000">
                <a:srgbClr val="9A0000"/>
              </a:gs>
            </a:gsLst>
            <a:path path="circle">
              <a:fillToRect l="100000" t="100000"/>
            </a:path>
            <a:tileRect r="-100000" b="-100000"/>
          </a:gradFill>
          <a:effectLst>
            <a:innerShdw blurRad="63500" dist="50800" dir="18900000">
              <a:prstClr val="black">
                <a:alpha val="50000"/>
              </a:prstClr>
            </a:innerShdw>
          </a:effectLst>
          <a:latin typeface="Franklin Gothic Demi Cond" panose="020B07060304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279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2829273"/>
      </p:ext>
    </p:extLst>
  </p:cSld>
  <p:clrMapOvr>
    <a:masterClrMapping/>
  </p:clrMapOvr>
</p:sld>
</file>

<file path=ppt/theme/theme1.xml><?xml version="1.0" encoding="utf-8"?>
<a:theme xmlns:a="http://schemas.openxmlformats.org/drawingml/2006/main" name="2019_UMBI_TEMPLATE_WIDESC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MBI TEMPLATE_201020" id="{03AE8479-775B-485A-93DC-F9753FC73CB1}" vid="{E1578C3B-26FB-4F4C-A867-B0441EC579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2019_UMBI_TEMPLATE_WIDESCREEN_NEW_LOGO</Template>
  <TotalTime>90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Franklin Gothic Demi Cond</vt:lpstr>
      <vt:lpstr>Franklin Gothic Medium Cond</vt:lpstr>
      <vt:lpstr>2019_UMBI_TEMPLATE_WIDESCREEN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Aiman -</dc:creator>
  <cp:lastModifiedBy>Aiman Fitri</cp:lastModifiedBy>
  <cp:revision>7</cp:revision>
  <dcterms:created xsi:type="dcterms:W3CDTF">2021-06-30T04:36:05Z</dcterms:created>
  <dcterms:modified xsi:type="dcterms:W3CDTF">2023-12-27T06:39:22Z</dcterms:modified>
</cp:coreProperties>
</file>