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50" d="100"/>
          <a:sy n="50" d="100"/>
        </p:scale>
        <p:origin x="4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5522"/>
            <a:ext cx="9144000" cy="2387600"/>
          </a:xfrm>
          <a:effectLst>
            <a:outerShdw blurRad="50800" dist="38100" dir="16200000" rotWithShape="0">
              <a:prstClr val="black">
                <a:alpha val="0"/>
              </a:prstClr>
            </a:outerShdw>
          </a:effectLst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5197"/>
            <a:ext cx="9144000" cy="1655762"/>
          </a:xfrm>
          <a:effectLst>
            <a:outerShdw blurRad="50800" dist="38100" algn="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8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4" name="Rectangle 3"/>
          <p:cNvSpPr/>
          <p:nvPr userDrawn="1"/>
        </p:nvSpPr>
        <p:spPr>
          <a:xfrm>
            <a:off x="10515600" y="0"/>
            <a:ext cx="1676400" cy="849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932709" cy="8494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0FF725-77F7-CA2A-2F7D-0FF8BC157FBA}"/>
              </a:ext>
            </a:extLst>
          </p:cNvPr>
          <p:cNvGrpSpPr/>
          <p:nvPr userDrawn="1"/>
        </p:nvGrpSpPr>
        <p:grpSpPr>
          <a:xfrm>
            <a:off x="7358421" y="87490"/>
            <a:ext cx="4746411" cy="645092"/>
            <a:chOff x="7312238" y="87490"/>
            <a:chExt cx="4746411" cy="64509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1454B82-2AE9-4A0A-88D5-943CD9D96D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11" name="Picture 2" descr="\\192.168.143.100\The Malaysian Cohort_230\SEAGATE_230\00.PUBLIC\FAEIZAH\Logo_Baharu_UMBI-transparent.png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6BB6B63B-F185-41D6-8140-1DB0A2EB1C57}"/>
              </a:ext>
            </a:extLst>
          </p:cNvPr>
          <p:cNvSpPr txBox="1">
            <a:spLocks/>
          </p:cNvSpPr>
          <p:nvPr userDrawn="1"/>
        </p:nvSpPr>
        <p:spPr>
          <a:xfrm>
            <a:off x="0" y="6424086"/>
            <a:ext cx="9863667" cy="4071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t"/>
          <a:lstStyle>
            <a:lvl1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 i="0" u="none" strike="noStrike" cap="none" spc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Poppins Medium" panose="00000600000000000000" pitchFamily="2" charset="0"/>
                <a:ea typeface="Arial"/>
                <a:cs typeface="Poppins Medium" panose="00000600000000000000" pitchFamily="2" charset="0"/>
                <a:sym typeface="Arial"/>
              </a:defRPr>
            </a:lvl1pPr>
            <a:lvl2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60963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1219261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828891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2438522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hangingPunct="1"/>
            <a:r>
              <a:rPr lang="en-US" sz="2400" dirty="0">
                <a:solidFill>
                  <a:srgbClr val="0070C0"/>
                </a:solidFill>
                <a:effectLst/>
              </a:rPr>
              <a:t>ILMU, MUTU DAN BUDI</a:t>
            </a:r>
            <a:endParaRPr lang="ms-MY" sz="2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001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65073" y="101438"/>
            <a:ext cx="535379" cy="5111074"/>
          </a:xfrm>
        </p:spPr>
        <p:txBody>
          <a:bodyPr vert="eaVert">
            <a:noAutofit/>
          </a:bodyPr>
          <a:lstStyle>
            <a:lvl1pPr>
              <a:defRPr sz="2400" b="1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1039585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69413" y="4622800"/>
            <a:ext cx="2743200" cy="365125"/>
          </a:xfrm>
        </p:spPr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BF1C24-EBE6-7B5E-687D-4C8D1DBAAEC3}"/>
              </a:ext>
            </a:extLst>
          </p:cNvPr>
          <p:cNvGrpSpPr/>
          <p:nvPr userDrawn="1"/>
        </p:nvGrpSpPr>
        <p:grpSpPr>
          <a:xfrm rot="5400000">
            <a:off x="10891836" y="5560781"/>
            <a:ext cx="2131316" cy="296258"/>
            <a:chOff x="8658225" y="209362"/>
            <a:chExt cx="3524250" cy="48988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0B5635-7AC8-0AA5-3E74-781C9C07AB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ECEE521-B273-F8EC-3880-543A037893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3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EBF1B7A3-301B-036F-5320-DD7F905E62F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296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6053232" y="-2624233"/>
            <a:ext cx="85533" cy="12192000"/>
          </a:xfrm>
          <a:prstGeom prst="rect">
            <a:avLst/>
          </a:prstGeom>
          <a:gradFill>
            <a:gsLst>
              <a:gs pos="100000">
                <a:schemeClr val="bg1"/>
              </a:gs>
              <a:gs pos="39000">
                <a:srgbClr val="FF0000"/>
              </a:gs>
              <a:gs pos="39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26600" y="2489608"/>
            <a:ext cx="12172881" cy="911947"/>
          </a:xfrm>
          <a:prstGeom prst="rect">
            <a:avLst/>
          </a:prstGeom>
          <a:ln>
            <a:noFill/>
          </a:ln>
          <a:effectLst>
            <a:outerShdw blurRad="50800" dist="50800" dir="5400000" sx="16000" sy="16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solidFill>
                  <a:srgbClr val="C00000"/>
                </a:solidFill>
                <a:effectLst>
                  <a:glow rad="101600">
                    <a:schemeClr val="bg2">
                      <a:alpha val="60000"/>
                    </a:schemeClr>
                  </a:glow>
                </a:effectLst>
                <a:latin typeface="Poppins Medium" panose="00000600000000000000" pitchFamily="2" charset="0"/>
                <a:cs typeface="Poppins Medium" panose="00000600000000000000" pitchFamily="2" charset="0"/>
              </a:rPr>
              <a:t>THANK YOU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29E680-1B08-3796-BDDD-67DE52C9F3EF}"/>
              </a:ext>
            </a:extLst>
          </p:cNvPr>
          <p:cNvGrpSpPr/>
          <p:nvPr userDrawn="1"/>
        </p:nvGrpSpPr>
        <p:grpSpPr>
          <a:xfrm>
            <a:off x="7361404" y="87490"/>
            <a:ext cx="4746411" cy="645092"/>
            <a:chOff x="7312238" y="87490"/>
            <a:chExt cx="4746411" cy="64509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E473CB6-9F2F-1DD6-6F2E-23718D8FD7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53A5DD4-C4E9-95F9-97D2-7B40A66321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20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E707B19B-0E6D-DB85-534B-091CA8D6076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1C95B5B8-7AF3-4090-BC5B-4651FFB1AD87}"/>
              </a:ext>
            </a:extLst>
          </p:cNvPr>
          <p:cNvSpPr txBox="1">
            <a:spLocks/>
          </p:cNvSpPr>
          <p:nvPr userDrawn="1"/>
        </p:nvSpPr>
        <p:spPr>
          <a:xfrm>
            <a:off x="0" y="6028388"/>
            <a:ext cx="12199481" cy="8296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130048" tIns="65024" rIns="130048" bIns="6502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bg1"/>
                </a:solidFill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s-MY" sz="1991" dirty="0">
                <a:solidFill>
                  <a:srgbClr val="C00000"/>
                </a:solidFill>
              </a:rPr>
              <a:t>             www.ukm.my/umbi                  umbi.ukm                      UKM_UMBI                            umbi.ukm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E624F3B-FFB9-4684-9899-B7A7A327D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603" t="88574" r="93776" b="1546"/>
          <a:stretch/>
        </p:blipFill>
        <p:spPr>
          <a:xfrm>
            <a:off x="58618" y="6083129"/>
            <a:ext cx="716082" cy="707972"/>
          </a:xfrm>
          <a:prstGeom prst="rect">
            <a:avLst/>
          </a:prstGeom>
        </p:spPr>
      </p:pic>
      <p:pic>
        <p:nvPicPr>
          <p:cNvPr id="22" name="Picture 4" descr="Download High Quality facebook transparent logo small Transparent PNG ...">
            <a:extLst>
              <a:ext uri="{FF2B5EF4-FFF2-40B4-BE49-F238E27FC236}">
                <a16:creationId xmlns:a16="http://schemas.microsoft.com/office/drawing/2014/main" id="{514BF79B-FA2E-4AA7-844A-7D0C53BB5E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673" y="6140149"/>
            <a:ext cx="606848" cy="60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ownload Twitter Logo Png Transparent Background - Logo Twitter Png PNG ...">
            <a:extLst>
              <a:ext uri="{FF2B5EF4-FFF2-40B4-BE49-F238E27FC236}">
                <a16:creationId xmlns:a16="http://schemas.microsoft.com/office/drawing/2014/main" id="{553C9497-CF5E-4F8D-8F6C-79A7BF9FF6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407" y="6147744"/>
            <a:ext cx="591655" cy="59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nstagram Logo Circle - Free Transparent PNG Download - PNGkey">
            <a:extLst>
              <a:ext uri="{FF2B5EF4-FFF2-40B4-BE49-F238E27FC236}">
                <a16:creationId xmlns:a16="http://schemas.microsoft.com/office/drawing/2014/main" id="{1D9E02E3-9E48-4B8C-BCB1-272C92C0C4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934" y="6133700"/>
            <a:ext cx="606849" cy="60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AD000030-DB6E-4F3A-A59E-179E1FC620D6}"/>
              </a:ext>
            </a:extLst>
          </p:cNvPr>
          <p:cNvSpPr txBox="1">
            <a:spLocks/>
          </p:cNvSpPr>
          <p:nvPr userDrawn="1"/>
        </p:nvSpPr>
        <p:spPr>
          <a:xfrm>
            <a:off x="944378" y="4936311"/>
            <a:ext cx="10303240" cy="1115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b"/>
          <a:lstStyle>
            <a:lvl1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 i="0" u="none" strike="noStrike" cap="none" spc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Poppins Medium" panose="00000600000000000000" pitchFamily="2" charset="0"/>
                <a:ea typeface="Arial"/>
                <a:cs typeface="Poppins Medium" panose="00000600000000000000" pitchFamily="2" charset="0"/>
                <a:sym typeface="Arial"/>
              </a:defRPr>
            </a:lvl1pPr>
            <a:lvl2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609630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1219261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828891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2438522" algn="ctr" defTabSz="86703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67" b="0" i="0" u="none" strike="noStrike" cap="none" spc="0" baseline="0">
                <a:ln>
                  <a:noFill/>
                </a:ln>
                <a:solidFill>
                  <a:srgbClr val="00204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400" dirty="0">
                <a:solidFill>
                  <a:srgbClr val="0070C0"/>
                </a:solidFill>
                <a:effectLst/>
              </a:rPr>
              <a:t>ILMU, MUTU DAN BUDI</a:t>
            </a:r>
            <a:endParaRPr lang="ms-MY" sz="2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1062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6" y="57563"/>
            <a:ext cx="7887964" cy="800735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>
            <a:lvl1pPr>
              <a:defRPr sz="3600" b="1" cap="all" baseline="0">
                <a:solidFill>
                  <a:srgbClr val="C00000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2pPr>
            <a:lvl3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3pPr>
            <a:lvl4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4pPr>
            <a:lvl5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F1D69B-A18B-D486-027D-4B817F663333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1454B82-2AE9-4A0A-88D5-943CD9D96D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2" name="Picture 2" descr="\\192.168.143.100\The Malaysian Cohort_230\SEAGATE_230\00.PUBLIC\FAEIZAH\Logo_Baharu_UMBI-transparent.png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3225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rgbClr val="C00000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99D387-6FF6-4262-09D7-97995D5F7683}"/>
              </a:ext>
            </a:extLst>
          </p:cNvPr>
          <p:cNvGrpSpPr/>
          <p:nvPr userDrawn="1"/>
        </p:nvGrpSpPr>
        <p:grpSpPr>
          <a:xfrm>
            <a:off x="7361404" y="87490"/>
            <a:ext cx="4746411" cy="645092"/>
            <a:chOff x="7312238" y="87490"/>
            <a:chExt cx="4746411" cy="64509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2A2E1F-E1FD-2EBD-EBE1-9801F7FE91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238" y="94537"/>
              <a:ext cx="1239538" cy="59506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5F2056F-5D65-D975-AE8B-3A2B545095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577223" y="134999"/>
              <a:ext cx="1875290" cy="542076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FEF75AC1-6733-14EE-01C0-D1A51F2C6F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0288" y="87490"/>
              <a:ext cx="1418361" cy="6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705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18161"/>
            <a:ext cx="51816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18161"/>
            <a:ext cx="51816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8751570" cy="800735"/>
          </a:xfrm>
        </p:spPr>
        <p:txBody>
          <a:bodyPr>
            <a:noAutofit/>
          </a:bodyPr>
          <a:lstStyle>
            <a:lvl1pPr>
              <a:defRPr sz="3600" b="1" cap="all" baseline="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354DE4-A8DC-65D3-9CE4-E26AA027F908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7981E5E-3CE0-8E49-9215-B1CD500A83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03F71EB-626B-8FE7-2D20-0A74A8551D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20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D530F106-B7C0-4C19-4DD1-D4D52275EB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2053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318161"/>
            <a:ext cx="5157787" cy="771896"/>
          </a:xfrm>
        </p:spPr>
        <p:txBody>
          <a:bodyPr anchor="b"/>
          <a:lstStyle>
            <a:lvl1pPr marL="0" indent="0">
              <a:buNone/>
              <a:defRPr sz="2400" b="1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090057"/>
            <a:ext cx="5157787" cy="4099606"/>
          </a:xfrm>
        </p:spPr>
        <p:txBody>
          <a:bodyPr/>
          <a:lstStyle>
            <a:lvl1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2pPr>
            <a:lvl3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3pPr>
            <a:lvl4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4pPr>
            <a:lvl5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318161"/>
            <a:ext cx="5183188" cy="771896"/>
          </a:xfrm>
        </p:spPr>
        <p:txBody>
          <a:bodyPr anchor="b"/>
          <a:lstStyle>
            <a:lvl1pPr marL="0" indent="0">
              <a:buNone/>
              <a:defRPr sz="2400" b="1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090057"/>
            <a:ext cx="5183188" cy="4099606"/>
          </a:xfrm>
        </p:spPr>
        <p:txBody>
          <a:bodyPr/>
          <a:lstStyle>
            <a:lvl1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2pPr>
            <a:lvl3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3pPr>
            <a:lvl4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4pPr>
            <a:lvl5pPr>
              <a:defRPr>
                <a:latin typeface="Poppins Medium" panose="00000600000000000000" pitchFamily="2" charset="0"/>
                <a:cs typeface="Poppins Medium" panose="000006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8751570" cy="800735"/>
          </a:xfrm>
        </p:spPr>
        <p:txBody>
          <a:bodyPr>
            <a:normAutofit/>
          </a:bodyPr>
          <a:lstStyle>
            <a:lvl1pPr>
              <a:defRPr sz="3600" b="1" cap="all" baseline="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3245D1-72AD-4906-C831-8E57A3B15D87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BA0845D-BE44-7684-F11D-9710E5B8A9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C7CC69B-3837-38A6-824D-8A620BDA7D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5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5193C591-2898-47A7-F6E3-5DD2C0AA7E0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765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 rot="16200000">
            <a:off x="6053233" y="-5190077"/>
            <a:ext cx="85533" cy="12192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737" y="57563"/>
            <a:ext cx="8751570" cy="800735"/>
          </a:xfrm>
        </p:spPr>
        <p:txBody>
          <a:bodyPr>
            <a:noAutofit/>
          </a:bodyPr>
          <a:lstStyle>
            <a:lvl1pPr>
              <a:defRPr sz="3600" b="1" cap="all" baseline="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7350A5-106C-75F9-EDB2-FF682E6E166B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D5BB94A-EFE0-D904-F610-3B9C4BB1B7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4183FA0-3495-C9AE-A549-950998C0B8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4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C2281585-877D-FB73-0CB8-A563F4E641F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935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E54-236F-484C-AD47-7E20B1AE1722}" type="datetimeFigureOut">
              <a:rPr lang="en-MY" smtClean="0"/>
              <a:t>18/3/2024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242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3"/>
            <a:ext cx="3932237" cy="1205345"/>
          </a:xfrm>
        </p:spPr>
        <p:txBody>
          <a:bodyPr anchor="b">
            <a:noAutofit/>
          </a:bodyPr>
          <a:lstStyle>
            <a:lvl1pPr>
              <a:defRPr sz="2800" b="1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1600" y="1361498"/>
            <a:ext cx="6172200" cy="4873625"/>
          </a:xfrm>
        </p:spPr>
        <p:txBody>
          <a:bodyPr/>
          <a:lstStyle>
            <a:lvl1pPr>
              <a:defRPr sz="320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>
              <a:defRPr sz="2800">
                <a:latin typeface="Poppins Medium" panose="00000600000000000000" pitchFamily="2" charset="0"/>
                <a:cs typeface="Poppins Medium" panose="00000600000000000000" pitchFamily="2" charset="0"/>
              </a:defRPr>
            </a:lvl2pPr>
            <a:lvl3pPr>
              <a:defRPr sz="2400">
                <a:latin typeface="Poppins Medium" panose="00000600000000000000" pitchFamily="2" charset="0"/>
                <a:cs typeface="Poppins Medium" panose="00000600000000000000" pitchFamily="2" charset="0"/>
              </a:defRPr>
            </a:lvl3pPr>
            <a:lvl4pPr>
              <a:defRPr sz="2000">
                <a:latin typeface="Poppins Medium" panose="00000600000000000000" pitchFamily="2" charset="0"/>
                <a:cs typeface="Poppins Medium" panose="00000600000000000000" pitchFamily="2" charset="0"/>
              </a:defRPr>
            </a:lvl4pPr>
            <a:lvl5pPr>
              <a:defRPr sz="2000">
                <a:latin typeface="Poppins Medium" panose="00000600000000000000" pitchFamily="2" charset="0"/>
                <a:cs typeface="Poppins Medium" panose="000006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036618"/>
            <a:ext cx="3932237" cy="42064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755332" y="20721"/>
            <a:ext cx="97971" cy="3933822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093627-D204-E01C-9B61-D3EAE4F2DF47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067E020-E278-A7B9-15CF-CFA3088201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5C028F-821F-91A0-147D-04DC68A330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0E77BF6D-31AB-DE8C-2EF7-750745E4CD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188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3"/>
            <a:ext cx="3932237" cy="1600200"/>
          </a:xfrm>
        </p:spPr>
        <p:txBody>
          <a:bodyPr anchor="b">
            <a:normAutofit/>
          </a:bodyPr>
          <a:lstStyle>
            <a:lvl1pPr>
              <a:defRPr sz="2800" b="1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361498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431473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754539" y="427451"/>
            <a:ext cx="97971" cy="3933822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23E5B9-FDF6-9289-7416-CFDA921C078C}"/>
              </a:ext>
            </a:extLst>
          </p:cNvPr>
          <p:cNvGrpSpPr/>
          <p:nvPr userDrawn="1"/>
        </p:nvGrpSpPr>
        <p:grpSpPr>
          <a:xfrm>
            <a:off x="7859400" y="91373"/>
            <a:ext cx="4242100" cy="589663"/>
            <a:chOff x="8658225" y="209362"/>
            <a:chExt cx="3524250" cy="48988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17353E9-7C0A-11CF-934F-93B7EE757E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8225" y="225642"/>
              <a:ext cx="941302" cy="45189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3494058-DA35-1EBD-A031-426FCB763F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609449" y="245618"/>
              <a:ext cx="1424090" cy="411651"/>
            </a:xfrm>
            <a:prstGeom prst="rect">
              <a:avLst/>
            </a:prstGeom>
          </p:spPr>
        </p:pic>
        <p:pic>
          <p:nvPicPr>
            <p:cNvPr id="16" name="Picture 2" descr="\\192.168.143.100\The Malaysian Cohort_230\SEAGATE_230\00.PUBLIC\FAEIZAH\Logo_Baharu_UMBI-transparent.png">
              <a:extLst>
                <a:ext uri="{FF2B5EF4-FFF2-40B4-BE49-F238E27FC236}">
                  <a16:creationId xmlns:a16="http://schemas.microsoft.com/office/drawing/2014/main" id="{9EDD82ED-6C96-6443-98EF-FFE5F397C1C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5376" y="209362"/>
              <a:ext cx="1077099" cy="489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0085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3106" y="24714"/>
            <a:ext cx="8751570" cy="800735"/>
          </a:xfrm>
          <a:prstGeom prst="rect">
            <a:avLst/>
          </a:prstGeom>
          <a:ln w="190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ADD TITLE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56904"/>
            <a:ext cx="10515600" cy="512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3E54-236F-484C-AD47-7E20B1AE1722}" type="datetimeFigureOut">
              <a:rPr lang="en-MY" smtClean="0"/>
              <a:t>18/3/2024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1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ln w="1905">
            <a:solidFill>
              <a:schemeClr val="bg1">
                <a:lumMod val="50000"/>
              </a:schemeClr>
            </a:solidFill>
          </a:ln>
          <a:solidFill>
            <a:srgbClr val="C0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Poppins Medium" panose="00000600000000000000" pitchFamily="2" charset="0"/>
          <a:ea typeface="+mj-ea"/>
          <a:cs typeface="Poppins Medium" panose="000006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oppins Medium" panose="00000600000000000000" pitchFamily="2" charset="0"/>
          <a:ea typeface="+mn-ea"/>
          <a:cs typeface="Poppins Medium" panose="000006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oppins Medium" panose="00000600000000000000" pitchFamily="2" charset="0"/>
          <a:ea typeface="+mn-ea"/>
          <a:cs typeface="Poppins Medium" panose="000006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oppins Medium" panose="00000600000000000000" pitchFamily="2" charset="0"/>
          <a:ea typeface="+mn-ea"/>
          <a:cs typeface="Poppins Medium" panose="000006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oppins Medium" panose="00000600000000000000" pitchFamily="2" charset="0"/>
          <a:ea typeface="+mn-ea"/>
          <a:cs typeface="Poppins Medium" panose="000006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oppins Medium" panose="00000600000000000000" pitchFamily="2" charset="0"/>
          <a:ea typeface="+mn-ea"/>
          <a:cs typeface="Poppins Medium" panose="000006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279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0526C-F000-4D7B-BE6F-489A0478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9F0D-2774-429E-8F9F-B28FAA34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56818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829273"/>
      </p:ext>
    </p:extLst>
  </p:cSld>
  <p:clrMapOvr>
    <a:masterClrMapping/>
  </p:clrMapOvr>
</p:sld>
</file>

<file path=ppt/theme/theme1.xml><?xml version="1.0" encoding="utf-8"?>
<a:theme xmlns:a="http://schemas.openxmlformats.org/drawingml/2006/main" name="2019_UMBI_TEMPLATE_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BI TEMPLATE_201020" id="{03AE8479-775B-485A-93DC-F9753FC73CB1}" vid="{E1578C3B-26FB-4F4C-A867-B0441EC579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2019_UMBI_TEMPLATE_WIDESCREEN_NEW_LOGO</Template>
  <TotalTime>114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Poppins Medium</vt:lpstr>
      <vt:lpstr>2019_UMBI_TEMPLATE_WIDESCREEN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Aiman -</dc:creator>
  <cp:lastModifiedBy>JUNAIDA OSMAN</cp:lastModifiedBy>
  <cp:revision>9</cp:revision>
  <dcterms:created xsi:type="dcterms:W3CDTF">2021-06-30T04:36:05Z</dcterms:created>
  <dcterms:modified xsi:type="dcterms:W3CDTF">2024-03-18T03:32:36Z</dcterms:modified>
</cp:coreProperties>
</file>