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8" r:id="rId5"/>
    <p:sldId id="259" r:id="rId6"/>
    <p:sldId id="261" r:id="rId7"/>
    <p:sldId id="262" r:id="rId8"/>
    <p:sldId id="263" r:id="rId9"/>
    <p:sldId id="26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alphaModFix amt="14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D48244B-8958-4F47-8D57-370F8D6BEEA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3054" y="170971"/>
            <a:ext cx="3565891" cy="954333"/>
          </a:xfrm>
          <a:prstGeom prst="rect">
            <a:avLst/>
          </a:prstGeom>
        </p:spPr>
      </p:pic>
      <p:sp>
        <p:nvSpPr>
          <p:cNvPr id="8" name="AutoShape 2" descr="Image result for facebook square logo">
            <a:extLst>
              <a:ext uri="{FF2B5EF4-FFF2-40B4-BE49-F238E27FC236}">
                <a16:creationId xmlns:a16="http://schemas.microsoft.com/office/drawing/2014/main" id="{B2EB653D-9BD1-454D-B876-5A67FB0CC81F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ms-MY">
              <a:latin typeface="Poppins Medium" panose="00000600000000000000" pitchFamily="2" charset="0"/>
              <a:cs typeface="Poppins Medium" panose="00000600000000000000" pitchFamily="2" charset="0"/>
            </a:endParaRPr>
          </a:p>
        </p:txBody>
      </p:sp>
      <p:sp>
        <p:nvSpPr>
          <p:cNvPr id="9" name="AutoShape 4" descr="Image result for facebook square logo">
            <a:extLst>
              <a:ext uri="{FF2B5EF4-FFF2-40B4-BE49-F238E27FC236}">
                <a16:creationId xmlns:a16="http://schemas.microsoft.com/office/drawing/2014/main" id="{DC11E03D-0ED3-44A5-BC88-370DC9171DC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096000" y="3429000"/>
            <a:ext cx="1274170" cy="1274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ms-MY">
              <a:latin typeface="Poppins Medium" panose="00000600000000000000" pitchFamily="2" charset="0"/>
              <a:cs typeface="Poppins Medium" panose="00000600000000000000" pitchFamily="2" charset="0"/>
            </a:endParaRPr>
          </a:p>
        </p:txBody>
      </p:sp>
      <p:sp>
        <p:nvSpPr>
          <p:cNvPr id="10" name="AutoShape 6" descr="Square Facebook logo PNG Скачать изображение">
            <a:extLst>
              <a:ext uri="{FF2B5EF4-FFF2-40B4-BE49-F238E27FC236}">
                <a16:creationId xmlns:a16="http://schemas.microsoft.com/office/drawing/2014/main" id="{0583A66A-9257-45B7-815D-EE2DAA094FFA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ms-MY">
              <a:latin typeface="Poppins Medium" panose="00000600000000000000" pitchFamily="2" charset="0"/>
              <a:cs typeface="Poppins Medium" panose="00000600000000000000" pitchFamily="2" charset="0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1C4BC39-24B8-44FC-B62D-57BAAE8ADE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1200" y="1280452"/>
            <a:ext cx="10698479" cy="2387600"/>
          </a:xfrm>
          <a:effectLst>
            <a:outerShdw blurRad="50800" dist="38100" dir="16200000" rotWithShape="0">
              <a:prstClr val="black">
                <a:alpha val="0"/>
              </a:prstClr>
            </a:outerShdw>
          </a:effectLst>
        </p:spPr>
        <p:txBody>
          <a:bodyPr anchor="b"/>
          <a:lstStyle>
            <a:lvl1pPr algn="ctr">
              <a:defRPr sz="5000" b="1" cap="none" spc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40D28C0D-7DC1-42A5-9198-91E6B073FF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06575"/>
            <a:ext cx="9144000" cy="827471"/>
          </a:xfrm>
          <a:effectLst>
            <a:outerShdw blurRad="50800" dist="38100" algn="l" rotWithShape="0">
              <a:prstClr val="black">
                <a:alpha val="0"/>
              </a:prst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3000" b="1" cap="none" spc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MY" dirty="0"/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BE2845DC-33E1-4A60-9C08-C53028D05FF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24000" y="5044342"/>
            <a:ext cx="9144000" cy="492027"/>
          </a:xfrm>
        </p:spPr>
        <p:txBody>
          <a:bodyPr/>
          <a:lstStyle>
            <a:lvl1pPr algn="ctr">
              <a:buNone/>
              <a:defRPr sz="2000" b="1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  <a:lvl2pPr>
              <a:buNone/>
              <a:defRPr/>
            </a:lvl2pPr>
          </a:lstStyle>
          <a:p>
            <a:r>
              <a:rPr lang="en-US" sz="2000" b="1" dirty="0"/>
              <a:t>Click to edit Master subtitle style</a:t>
            </a:r>
            <a:endParaRPr lang="en-MY" sz="2000" b="1" dirty="0"/>
          </a:p>
        </p:txBody>
      </p:sp>
    </p:spTree>
    <p:extLst>
      <p:ext uri="{BB962C8B-B14F-4D97-AF65-F5344CB8AC3E}">
        <p14:creationId xmlns:p14="http://schemas.microsoft.com/office/powerpoint/2010/main" val="28959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bg>
      <p:bgPr>
        <a:blipFill dpi="0" rotWithShape="1">
          <a:blip r:embed="rId2">
            <a:alphaModFix amt="14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C505652-D834-4A36-BFEC-4E53E9B71E78}"/>
              </a:ext>
            </a:extLst>
          </p:cNvPr>
          <p:cNvSpPr/>
          <p:nvPr userDrawn="1"/>
        </p:nvSpPr>
        <p:spPr>
          <a:xfrm rot="16200000">
            <a:off x="6053232" y="-2624233"/>
            <a:ext cx="85533" cy="12192000"/>
          </a:xfrm>
          <a:prstGeom prst="rect">
            <a:avLst/>
          </a:prstGeom>
          <a:gradFill>
            <a:gsLst>
              <a:gs pos="100000">
                <a:schemeClr val="bg1"/>
              </a:gs>
              <a:gs pos="89000">
                <a:schemeClr val="accent1">
                  <a:lumMod val="60000"/>
                  <a:lumOff val="40000"/>
                </a:schemeClr>
              </a:gs>
              <a:gs pos="52000">
                <a:schemeClr val="accent1">
                  <a:lumMod val="75000"/>
                </a:schemeClr>
              </a:gs>
              <a:gs pos="3000">
                <a:schemeClr val="accent1">
                  <a:lumMod val="5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itle 4">
            <a:extLst>
              <a:ext uri="{FF2B5EF4-FFF2-40B4-BE49-F238E27FC236}">
                <a16:creationId xmlns:a16="http://schemas.microsoft.com/office/drawing/2014/main" id="{096228AF-88BC-4380-9431-4F677E5C72F7}"/>
              </a:ext>
            </a:extLst>
          </p:cNvPr>
          <p:cNvSpPr txBox="1">
            <a:spLocks/>
          </p:cNvSpPr>
          <p:nvPr userDrawn="1"/>
        </p:nvSpPr>
        <p:spPr>
          <a:xfrm>
            <a:off x="26600" y="2489608"/>
            <a:ext cx="12172881" cy="911947"/>
          </a:xfrm>
          <a:prstGeom prst="rect">
            <a:avLst/>
          </a:prstGeom>
          <a:ln>
            <a:noFill/>
          </a:ln>
          <a:effectLst>
            <a:outerShdw blurRad="50800" dist="50800" dir="5400000" sx="16000" sy="16000" algn="ctr" rotWithShape="0">
              <a:srgbClr val="000000">
                <a:alpha val="0"/>
              </a:srgbClr>
            </a:outerShdw>
          </a:effectLst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6000" b="1" dirty="0">
                <a:ln w="3175">
                  <a:solidFill>
                    <a:schemeClr val="bg2">
                      <a:lumMod val="25000"/>
                      <a:alpha val="53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101600">
                    <a:schemeClr val="bg2">
                      <a:alpha val="60000"/>
                    </a:schemeClr>
                  </a:glow>
                </a:effectLst>
                <a:latin typeface="Poppins Medium" panose="00000600000000000000" pitchFamily="2" charset="0"/>
                <a:cs typeface="Poppins Medium" panose="00000600000000000000" pitchFamily="2" charset="0"/>
              </a:rPr>
              <a:t>TERIMA KASIH </a:t>
            </a:r>
            <a:r>
              <a:rPr lang="en-US" sz="6000" b="0" dirty="0">
                <a:ln w="3175">
                  <a:solidFill>
                    <a:schemeClr val="bg2">
                      <a:lumMod val="25000"/>
                      <a:alpha val="53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101600">
                    <a:schemeClr val="bg2">
                      <a:alpha val="60000"/>
                    </a:schemeClr>
                  </a:glow>
                </a:effectLst>
                <a:latin typeface="Poppins ExtraLight" panose="00000300000000000000" pitchFamily="2" charset="0"/>
                <a:cs typeface="Poppins ExtraLight" panose="00000300000000000000" pitchFamily="2" charset="0"/>
              </a:rPr>
              <a:t>|</a:t>
            </a:r>
            <a:r>
              <a:rPr lang="en-US" sz="6000" b="1" dirty="0">
                <a:ln w="3175">
                  <a:solidFill>
                    <a:schemeClr val="bg2">
                      <a:lumMod val="25000"/>
                      <a:alpha val="53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101600">
                    <a:schemeClr val="bg2">
                      <a:alpha val="60000"/>
                    </a:schemeClr>
                  </a:glow>
                </a:effectLst>
                <a:latin typeface="Poppins Medium" panose="00000600000000000000" pitchFamily="2" charset="0"/>
                <a:cs typeface="Poppins Medium" panose="00000600000000000000" pitchFamily="2" charset="0"/>
              </a:rPr>
              <a:t> </a:t>
            </a:r>
            <a:r>
              <a:rPr lang="en-US" sz="6000" b="1" i="1" dirty="0">
                <a:ln w="3175">
                  <a:solidFill>
                    <a:schemeClr val="bg2">
                      <a:lumMod val="25000"/>
                      <a:alpha val="53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101600">
                    <a:schemeClr val="bg2">
                      <a:alpha val="60000"/>
                    </a:schemeClr>
                  </a:glow>
                </a:effectLst>
                <a:latin typeface="Poppins Medium" panose="00000600000000000000" pitchFamily="2" charset="0"/>
                <a:cs typeface="Poppins Medium" panose="00000600000000000000" pitchFamily="2" charset="0"/>
              </a:rPr>
              <a:t>THANK YOU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DD3292F-FB6B-4EBA-96E6-BD72FCA8E55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7961" y="87596"/>
            <a:ext cx="2796073" cy="748308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9AFF7D4F-1FB3-4742-B52B-282821BBB239}"/>
              </a:ext>
            </a:extLst>
          </p:cNvPr>
          <p:cNvSpPr txBox="1"/>
          <p:nvPr userDrawn="1"/>
        </p:nvSpPr>
        <p:spPr>
          <a:xfrm>
            <a:off x="2839060" y="863349"/>
            <a:ext cx="6996395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100" dirty="0">
                <a:latin typeface="Poppins Light" panose="00000400000000000000" pitchFamily="2" charset="0"/>
                <a:cs typeface="Poppins Light" panose="00000400000000000000" pitchFamily="2" charset="0"/>
              </a:rPr>
              <a:t>Meneraju Perubatan Jitu | </a:t>
            </a:r>
            <a:r>
              <a:rPr lang="it-IT" sz="1100" i="1" dirty="0">
                <a:latin typeface="Poppins Light" panose="00000400000000000000" pitchFamily="2" charset="0"/>
                <a:cs typeface="Poppins Light" panose="00000400000000000000" pitchFamily="2" charset="0"/>
              </a:rPr>
              <a:t>Leading in Precision Medicine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1B2652F-D7F1-4208-8A24-C91BB711BA82}"/>
              </a:ext>
            </a:extLst>
          </p:cNvPr>
          <p:cNvSpPr txBox="1"/>
          <p:nvPr userDrawn="1"/>
        </p:nvSpPr>
        <p:spPr>
          <a:xfrm>
            <a:off x="10510774" y="5510524"/>
            <a:ext cx="154001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MY" sz="1600" b="1" spc="100" baseline="0" dirty="0">
                <a:latin typeface="Poppins ExtraLight" panose="00000300000000000000" pitchFamily="2" charset="0"/>
                <a:cs typeface="Poppins ExtraLight" panose="00000300000000000000" pitchFamily="2" charset="0"/>
              </a:rPr>
              <a:t>@umbi.ukm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D9EA839-2DE7-4A0F-88F1-D0580FF4FAC5}"/>
              </a:ext>
            </a:extLst>
          </p:cNvPr>
          <p:cNvSpPr txBox="1"/>
          <p:nvPr userDrawn="1"/>
        </p:nvSpPr>
        <p:spPr>
          <a:xfrm>
            <a:off x="9528457" y="6519446"/>
            <a:ext cx="266354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MY" sz="1600" b="1" spc="300" dirty="0">
                <a:latin typeface="Poppins ExtraLight" panose="00000300000000000000" pitchFamily="2" charset="0"/>
                <a:cs typeface="Poppins ExtraLight" panose="00000300000000000000" pitchFamily="2" charset="0"/>
              </a:rPr>
              <a:t>www.ukm.my/umbi</a:t>
            </a:r>
          </a:p>
        </p:txBody>
      </p:sp>
      <p:sp>
        <p:nvSpPr>
          <p:cNvPr id="14" name="AutoShape 2" descr="Image result for facebook square logo">
            <a:extLst>
              <a:ext uri="{FF2B5EF4-FFF2-40B4-BE49-F238E27FC236}">
                <a16:creationId xmlns:a16="http://schemas.microsoft.com/office/drawing/2014/main" id="{BBC14D22-061B-4195-B93E-77CDA46BC769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ms-MY"/>
          </a:p>
        </p:txBody>
      </p:sp>
      <p:sp>
        <p:nvSpPr>
          <p:cNvPr id="15" name="AutoShape 4" descr="Image result for facebook square logo">
            <a:extLst>
              <a:ext uri="{FF2B5EF4-FFF2-40B4-BE49-F238E27FC236}">
                <a16:creationId xmlns:a16="http://schemas.microsoft.com/office/drawing/2014/main" id="{6231BB0A-A42F-4859-99A6-4035D672D39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096000" y="3429000"/>
            <a:ext cx="1274170" cy="1274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ms-MY"/>
          </a:p>
        </p:txBody>
      </p:sp>
      <p:sp>
        <p:nvSpPr>
          <p:cNvPr id="16" name="AutoShape 6" descr="Square Facebook logo PNG Скачать изображение">
            <a:extLst>
              <a:ext uri="{FF2B5EF4-FFF2-40B4-BE49-F238E27FC236}">
                <a16:creationId xmlns:a16="http://schemas.microsoft.com/office/drawing/2014/main" id="{9BBE35B9-3025-4878-BFA3-C8C55ECA9EB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ms-MY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4455639E-5954-475D-AF07-3176F3841137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1213" y="5844357"/>
            <a:ext cx="639340" cy="66545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2E3DE143-F7B3-4104-B05A-14616878B07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9816" y="5837541"/>
            <a:ext cx="685967" cy="701483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81668F9A-BE95-45E7-9ECE-34DA9F2D670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34" t="8687" r="6983" b="6735"/>
          <a:stretch/>
        </p:blipFill>
        <p:spPr>
          <a:xfrm>
            <a:off x="9622907" y="5556825"/>
            <a:ext cx="999628" cy="971970"/>
          </a:xfrm>
          <a:prstGeom prst="rect">
            <a:avLst/>
          </a:prstGeom>
        </p:spPr>
      </p:pic>
      <p:sp>
        <p:nvSpPr>
          <p:cNvPr id="20" name="Title 3">
            <a:extLst>
              <a:ext uri="{FF2B5EF4-FFF2-40B4-BE49-F238E27FC236}">
                <a16:creationId xmlns:a16="http://schemas.microsoft.com/office/drawing/2014/main" id="{5738C0E4-1E4F-411B-9B47-774D3055EEF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33826" y="3859705"/>
            <a:ext cx="9911694" cy="1650819"/>
          </a:xfrm>
        </p:spPr>
        <p:txBody>
          <a:bodyPr anchor="t">
            <a:normAutofit/>
          </a:bodyPr>
          <a:lstStyle>
            <a:lvl1pPr algn="ctr">
              <a:defRPr sz="1800" b="0" cap="none">
                <a:ln w="1905"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defRPr>
            </a:lvl1pPr>
          </a:lstStyle>
          <a:p>
            <a:r>
              <a:rPr lang="ms-MY" dirty="0"/>
              <a:t>Insert corespondence (optional)</a:t>
            </a: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28E3B40E-3427-496B-BEDB-CC0305B2312E}"/>
              </a:ext>
            </a:extLst>
          </p:cNvPr>
          <p:cNvSpPr txBox="1">
            <a:spLocks/>
          </p:cNvSpPr>
          <p:nvPr userDrawn="1"/>
        </p:nvSpPr>
        <p:spPr>
          <a:xfrm>
            <a:off x="-2" y="6182911"/>
            <a:ext cx="12192002" cy="5264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 anchor="b"/>
          <a:lstStyle>
            <a:lvl1pPr marL="0" marR="0" indent="0" algn="ctr" defTabSz="86703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000" b="1" i="0" u="none" strike="noStrike" cap="none" spc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Poppins Medium" panose="00000600000000000000" pitchFamily="2" charset="0"/>
                <a:ea typeface="Arial"/>
                <a:cs typeface="Poppins Medium" panose="00000600000000000000" pitchFamily="2" charset="0"/>
                <a:sym typeface="Arial"/>
              </a:defRPr>
            </a:lvl1pPr>
            <a:lvl2pPr marL="0" marR="0" indent="0" algn="ctr" defTabSz="86703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67" b="0" i="0" u="none" strike="noStrike" cap="none" spc="0" baseline="0">
                <a:ln>
                  <a:noFill/>
                </a:ln>
                <a:solidFill>
                  <a:srgbClr val="002040"/>
                </a:solidFill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0" algn="ctr" defTabSz="86703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67" b="0" i="0" u="none" strike="noStrike" cap="none" spc="0" baseline="0">
                <a:ln>
                  <a:noFill/>
                </a:ln>
                <a:solidFill>
                  <a:srgbClr val="002040"/>
                </a:solidFill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0" algn="ctr" defTabSz="86703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67" b="0" i="0" u="none" strike="noStrike" cap="none" spc="0" baseline="0">
                <a:ln>
                  <a:noFill/>
                </a:ln>
                <a:solidFill>
                  <a:srgbClr val="002040"/>
                </a:solidFill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0" algn="ctr" defTabSz="86703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67" b="0" i="0" u="none" strike="noStrike" cap="none" spc="0" baseline="0">
                <a:ln>
                  <a:noFill/>
                </a:ln>
                <a:solidFill>
                  <a:srgbClr val="002040"/>
                </a:solidFill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609630" algn="ctr" defTabSz="86703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67" b="0" i="0" u="none" strike="noStrike" cap="none" spc="0" baseline="0">
                <a:ln>
                  <a:noFill/>
                </a:ln>
                <a:solidFill>
                  <a:srgbClr val="002040"/>
                </a:solidFill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1219261" algn="ctr" defTabSz="86703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67" b="0" i="0" u="none" strike="noStrike" cap="none" spc="0" baseline="0">
                <a:ln>
                  <a:noFill/>
                </a:ln>
                <a:solidFill>
                  <a:srgbClr val="002040"/>
                </a:solidFill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1828891" algn="ctr" defTabSz="86703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67" b="0" i="0" u="none" strike="noStrike" cap="none" spc="0" baseline="0">
                <a:ln>
                  <a:noFill/>
                </a:ln>
                <a:solidFill>
                  <a:srgbClr val="002040"/>
                </a:solidFill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2438522" algn="ctr" defTabSz="86703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67" b="0" i="0" u="none" strike="noStrike" cap="none" spc="0" baseline="0">
                <a:ln>
                  <a:noFill/>
                </a:ln>
                <a:solidFill>
                  <a:srgbClr val="002040"/>
                </a:solidFill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hangingPunct="1"/>
            <a:r>
              <a:rPr lang="en-US" sz="3200" dirty="0">
                <a:solidFill>
                  <a:srgbClr val="0070C0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IMAN ILMU AMAL</a:t>
            </a:r>
            <a:endParaRPr lang="ms-MY" sz="3200" dirty="0">
              <a:solidFill>
                <a:srgbClr val="0070C0"/>
              </a:solidFill>
              <a:effectLst/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8058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blipFill dpi="0" rotWithShape="1">
          <a:blip r:embed="rId2">
            <a:alphaModFix amt="14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EE65AC-35E3-476A-A429-4E062A0FC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4800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MY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5DB9F9FC-7A60-41FC-A516-6B139ADAB77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D98C7F8-3A19-428F-97F2-F93B52002A4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5927" y="26801"/>
            <a:ext cx="2796073" cy="748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9406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8DE786A0-5BD2-4533-9D43-B8A4F74A05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4800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MY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E957B983-379C-4FDF-BCE7-356548254F9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E8A3AA0-4EAF-4233-A3AA-92E489DFB98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5927" y="26801"/>
            <a:ext cx="2796073" cy="748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2233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5F7536-C354-4976-B5B9-52DAC7399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DD2102B-ADF6-4290-9F76-547F09BF7150}" type="slidenum">
              <a:rPr lang="en-MY" smtClean="0"/>
              <a:pPr/>
              <a:t>‹#›</a:t>
            </a:fld>
            <a:endParaRPr lang="en-MY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91017FD-AEF5-4CAE-93F5-9999F282CD0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5927" y="26801"/>
            <a:ext cx="2796073" cy="748308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C59E53D5-2296-4482-9042-92A3C1C15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6" y="57563"/>
            <a:ext cx="9144388" cy="800735"/>
          </a:xfr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>
            <a:noAutofit/>
          </a:bodyPr>
          <a:lstStyle>
            <a:lvl1pPr>
              <a:defRPr sz="3600" b="1" cap="all" baseline="0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MY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CEF3F86-20BF-417E-86B6-B359B3AEEFFC}"/>
              </a:ext>
            </a:extLst>
          </p:cNvPr>
          <p:cNvSpPr/>
          <p:nvPr userDrawn="1"/>
        </p:nvSpPr>
        <p:spPr>
          <a:xfrm rot="16200000">
            <a:off x="6053232" y="-5258628"/>
            <a:ext cx="85533" cy="12192000"/>
          </a:xfrm>
          <a:prstGeom prst="rect">
            <a:avLst/>
          </a:prstGeom>
          <a:gradFill>
            <a:gsLst>
              <a:gs pos="100000">
                <a:schemeClr val="bg1"/>
              </a:gs>
              <a:gs pos="89000">
                <a:schemeClr val="accent1">
                  <a:lumMod val="60000"/>
                  <a:lumOff val="40000"/>
                </a:schemeClr>
              </a:gs>
              <a:gs pos="52000">
                <a:schemeClr val="accent1">
                  <a:lumMod val="75000"/>
                </a:schemeClr>
              </a:gs>
              <a:gs pos="3000">
                <a:schemeClr val="accent1">
                  <a:lumMod val="5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918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FA8B6257-41D3-4F04-9C9E-4D229E5C9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5" y="57563"/>
            <a:ext cx="9175919" cy="800735"/>
          </a:xfr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>
            <a:noAutofit/>
          </a:bodyPr>
          <a:lstStyle>
            <a:lvl1pPr>
              <a:defRPr sz="3600" b="1" cap="all" baseline="0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MY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180B4AB-F58E-483E-99F1-9AC754FCEF9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056904"/>
            <a:ext cx="10515600" cy="5120059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  <a:lvl2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2pPr>
            <a:lvl3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3pPr>
            <a:lvl4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4pPr>
            <a:lvl5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MY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71D186F-B683-4B05-8B80-F176BB13B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DD2102B-ADF6-4290-9F76-547F09BF7150}" type="slidenum">
              <a:rPr lang="en-MY" smtClean="0"/>
              <a:pPr/>
              <a:t>‹#›</a:t>
            </a:fld>
            <a:endParaRPr lang="en-MY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0208A2-EAD0-4819-BEDA-4B189EAE2F20}"/>
              </a:ext>
            </a:extLst>
          </p:cNvPr>
          <p:cNvSpPr/>
          <p:nvPr userDrawn="1"/>
        </p:nvSpPr>
        <p:spPr>
          <a:xfrm rot="16200000">
            <a:off x="6053232" y="-5258628"/>
            <a:ext cx="85533" cy="12192000"/>
          </a:xfrm>
          <a:prstGeom prst="rect">
            <a:avLst/>
          </a:prstGeom>
          <a:gradFill>
            <a:gsLst>
              <a:gs pos="100000">
                <a:schemeClr val="bg1"/>
              </a:gs>
              <a:gs pos="89000">
                <a:schemeClr val="accent1">
                  <a:lumMod val="60000"/>
                  <a:lumOff val="40000"/>
                </a:schemeClr>
              </a:gs>
              <a:gs pos="52000">
                <a:schemeClr val="accent1">
                  <a:lumMod val="75000"/>
                </a:schemeClr>
              </a:gs>
              <a:gs pos="3000">
                <a:schemeClr val="accent1">
                  <a:lumMod val="5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2969DCC-716F-4FD4-8054-EDF646FB15E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5927" y="26801"/>
            <a:ext cx="2796073" cy="748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2003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BC27C000-AFF8-4A3F-8D99-958BACF67D8A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318161"/>
            <a:ext cx="5181600" cy="4858802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  <a:lvl2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2pPr>
            <a:lvl3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3pPr>
            <a:lvl4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4pPr>
            <a:lvl5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MY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4F6F26CB-0407-4835-B3BA-E04273D9A798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318161"/>
            <a:ext cx="5181600" cy="4858802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  <a:lvl2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2pPr>
            <a:lvl3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3pPr>
            <a:lvl4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4pPr>
            <a:lvl5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MY" dirty="0"/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ADA976F-BEC9-42E0-AA5C-380F2AD31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</a:lstStyle>
          <a:p>
            <a:fld id="{ADD2102B-ADF6-4290-9F76-547F09BF7150}" type="slidenum">
              <a:rPr lang="en-MY" smtClean="0"/>
              <a:pPr/>
              <a:t>‹#›</a:t>
            </a:fld>
            <a:endParaRPr lang="en-MY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BD04714-1A74-498C-9913-CAEE13CE37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5927" y="26801"/>
            <a:ext cx="2796073" cy="748308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566881FE-AD9C-49D9-9DEF-7EDC787F4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6" y="57563"/>
            <a:ext cx="9154898" cy="800735"/>
          </a:xfr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>
            <a:noAutofit/>
          </a:bodyPr>
          <a:lstStyle>
            <a:lvl1pPr>
              <a:defRPr sz="3600" b="1" cap="all" baseline="0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MY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690F9E2-6A69-4A45-BF85-243DFAC83AED}"/>
              </a:ext>
            </a:extLst>
          </p:cNvPr>
          <p:cNvSpPr/>
          <p:nvPr userDrawn="1"/>
        </p:nvSpPr>
        <p:spPr>
          <a:xfrm rot="16200000">
            <a:off x="6053232" y="-5258628"/>
            <a:ext cx="85533" cy="12192000"/>
          </a:xfrm>
          <a:prstGeom prst="rect">
            <a:avLst/>
          </a:prstGeom>
          <a:gradFill>
            <a:gsLst>
              <a:gs pos="100000">
                <a:schemeClr val="bg1"/>
              </a:gs>
              <a:gs pos="89000">
                <a:schemeClr val="accent1">
                  <a:lumMod val="60000"/>
                  <a:lumOff val="40000"/>
                </a:schemeClr>
              </a:gs>
              <a:gs pos="52000">
                <a:schemeClr val="accent1">
                  <a:lumMod val="75000"/>
                </a:schemeClr>
              </a:gs>
              <a:gs pos="3000">
                <a:schemeClr val="accent1">
                  <a:lumMod val="5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Poppins Medium" panose="00000600000000000000" pitchFamily="2" charset="0"/>
              <a:cs typeface="Poppins Medium" panose="00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4565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1642FAF7-B57B-4B9E-964F-E6F48430FF3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318161"/>
            <a:ext cx="5157787" cy="771896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C7EB9183-5FD2-4823-B0A0-A18DCA34A533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090057"/>
            <a:ext cx="5157787" cy="4099606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  <a:lvl2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2pPr>
            <a:lvl3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3pPr>
            <a:lvl4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4pPr>
            <a:lvl5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MY" dirty="0"/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55AACF7A-A1FE-4873-A726-645001372329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318161"/>
            <a:ext cx="5183188" cy="771896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2400" b="1" dirty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>
              <a:buNone/>
            </a:pPr>
            <a:r>
              <a:rPr lang="en-US" dirty="0"/>
              <a:t>Edit Master text styles</a:t>
            </a:r>
          </a:p>
        </p:txBody>
      </p:sp>
      <p:sp>
        <p:nvSpPr>
          <p:cNvPr id="15" name="Content Placeholder 5">
            <a:extLst>
              <a:ext uri="{FF2B5EF4-FFF2-40B4-BE49-F238E27FC236}">
                <a16:creationId xmlns:a16="http://schemas.microsoft.com/office/drawing/2014/main" id="{CDBC9A64-B8BD-466A-881C-592DA3788425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2090057"/>
            <a:ext cx="5183188" cy="4099606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  <a:lvl2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2pPr>
            <a:lvl3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3pPr>
            <a:lvl4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4pPr>
            <a:lvl5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MY" dirty="0"/>
          </a:p>
        </p:txBody>
      </p:sp>
      <p:sp>
        <p:nvSpPr>
          <p:cNvPr id="16" name="Slide Number Placeholder 8">
            <a:extLst>
              <a:ext uri="{FF2B5EF4-FFF2-40B4-BE49-F238E27FC236}">
                <a16:creationId xmlns:a16="http://schemas.microsoft.com/office/drawing/2014/main" id="{2552CB8E-CE54-495F-9A13-F61B47063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DD2102B-ADF6-4290-9F76-547F09BF7150}" type="slidenum">
              <a:rPr lang="en-MY" smtClean="0"/>
              <a:pPr/>
              <a:t>‹#›</a:t>
            </a:fld>
            <a:endParaRPr lang="en-MY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4589CBBB-BB83-49FB-A73A-758EC3950A0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5927" y="26801"/>
            <a:ext cx="2796073" cy="748308"/>
          </a:xfrm>
          <a:prstGeom prst="rect">
            <a:avLst/>
          </a:prstGeom>
        </p:spPr>
      </p:pic>
      <p:sp>
        <p:nvSpPr>
          <p:cNvPr id="18" name="Title 1">
            <a:extLst>
              <a:ext uri="{FF2B5EF4-FFF2-40B4-BE49-F238E27FC236}">
                <a16:creationId xmlns:a16="http://schemas.microsoft.com/office/drawing/2014/main" id="{2C9A2EE6-8DD4-477D-A688-EABE4619BC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5" y="57563"/>
            <a:ext cx="9186215" cy="800735"/>
          </a:xfr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>
            <a:noAutofit/>
          </a:bodyPr>
          <a:lstStyle>
            <a:lvl1pPr>
              <a:defRPr sz="3600" b="1" cap="all" baseline="0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MY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7FBCE8F-8B9E-445E-9743-3EF72C4F7300}"/>
              </a:ext>
            </a:extLst>
          </p:cNvPr>
          <p:cNvSpPr/>
          <p:nvPr userDrawn="1"/>
        </p:nvSpPr>
        <p:spPr>
          <a:xfrm rot="16200000">
            <a:off x="6053232" y="-5258628"/>
            <a:ext cx="85533" cy="12192000"/>
          </a:xfrm>
          <a:prstGeom prst="rect">
            <a:avLst/>
          </a:prstGeom>
          <a:gradFill>
            <a:gsLst>
              <a:gs pos="100000">
                <a:schemeClr val="bg1"/>
              </a:gs>
              <a:gs pos="89000">
                <a:schemeClr val="accent1">
                  <a:lumMod val="60000"/>
                  <a:lumOff val="40000"/>
                </a:schemeClr>
              </a:gs>
              <a:gs pos="52000">
                <a:schemeClr val="accent1">
                  <a:lumMod val="75000"/>
                </a:schemeClr>
              </a:gs>
              <a:gs pos="3000">
                <a:schemeClr val="accent1">
                  <a:lumMod val="5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327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BE651CB8-AB47-456C-8E53-EBF44151FD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1273"/>
            <a:ext cx="3932237" cy="1205345"/>
          </a:xfrm>
        </p:spPr>
        <p:txBody>
          <a:bodyPr anchor="t">
            <a:noAutofit/>
          </a:bodyPr>
          <a:lstStyle>
            <a:lvl1pPr>
              <a:defRPr sz="2800" b="1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MY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7894368F-E3BF-4E1B-8C50-65F72E7EA7F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1600" y="1361498"/>
            <a:ext cx="6172200" cy="4873625"/>
          </a:xfrm>
        </p:spPr>
        <p:txBody>
          <a:bodyPr/>
          <a:lstStyle>
            <a:lvl1pPr>
              <a:defRPr sz="3200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  <a:lvl2pPr>
              <a:defRPr sz="2800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2pPr>
            <a:lvl3pPr>
              <a:defRPr sz="2400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3pPr>
            <a:lvl4pPr>
              <a:defRPr sz="2000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4pPr>
            <a:lvl5pPr>
              <a:defRPr sz="2000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MY" dirty="0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4883E409-7E06-4A0A-BCDC-75554E6EB4B8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8200" y="2036618"/>
            <a:ext cx="3932237" cy="4206443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48569035-C911-4EA0-A042-C991D99E9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</a:lstStyle>
          <a:p>
            <a:fld id="{ADD2102B-ADF6-4290-9F76-547F09BF7150}" type="slidenum">
              <a:rPr lang="en-MY" smtClean="0"/>
              <a:pPr/>
              <a:t>‹#›</a:t>
            </a:fld>
            <a:endParaRPr lang="en-MY">
              <a:latin typeface="Poppins Medium" panose="00000600000000000000" pitchFamily="2" charset="0"/>
              <a:cs typeface="Poppins Medium" panose="00000600000000000000" pitchFamily="2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2A2E7E9-4F72-4DE3-A5D2-7A10B65592C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5927" y="26801"/>
            <a:ext cx="2796073" cy="748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908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81FDEBFC-9941-41DC-A986-ABCA8A0082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1600" y="1361498"/>
            <a:ext cx="6172200" cy="4873625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lang="en-MY" dirty="0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15066B69-C0DB-459D-B189-C9B9E82B7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</a:lstStyle>
          <a:p>
            <a:fld id="{ADD2102B-ADF6-4290-9F76-547F09BF7150}" type="slidenum">
              <a:rPr lang="en-MY" smtClean="0"/>
              <a:pPr/>
              <a:t>‹#›</a:t>
            </a:fld>
            <a:endParaRPr lang="en-MY">
              <a:latin typeface="Poppins Medium" panose="00000600000000000000" pitchFamily="2" charset="0"/>
              <a:cs typeface="Poppins Medium" panose="00000600000000000000" pitchFamily="2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4C01440-7594-4D68-A829-F22023DBA11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5927" y="26801"/>
            <a:ext cx="2796073" cy="748308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DFF934F8-F3A4-4D45-A6C2-08289A6DF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1273"/>
            <a:ext cx="3932237" cy="1205345"/>
          </a:xfrm>
          <a:ln w="1905">
            <a:noFill/>
          </a:ln>
        </p:spPr>
        <p:txBody>
          <a:bodyPr vert="horz" lIns="91440" tIns="45720" rIns="91440" bIns="45720" rtlCol="0" anchor="t">
            <a:noAutofit/>
          </a:bodyPr>
          <a:lstStyle>
            <a:lvl1pPr>
              <a:defRPr lang="en-MY" sz="2800" b="1" dirty="0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  <a:endParaRPr lang="en-MY" dirty="0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E2E635DC-7CAC-4F94-B56C-051F84DAC757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8200" y="2036618"/>
            <a:ext cx="3932237" cy="4206443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4642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9BA8F7-7AAF-43FF-A694-5D7B732AC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843FAE-D8CD-4FE3-96D9-C94A992DDB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s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1134EF-6987-416C-8105-92500A5682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C680A3-ADCB-45A0-91F1-6F73177FA813}" type="datetimeFigureOut">
              <a:rPr lang="ms-MY" smtClean="0"/>
              <a:t>8/06/2026</a:t>
            </a:fld>
            <a:endParaRPr lang="ms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FEA8C0-DEA6-47CA-BE81-26F8388292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ms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CA8151-007A-4B7F-A23F-D2183B47F5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DDB0A2-1ED5-4076-B450-872DA866140F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699271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60" r:id="rId3"/>
    <p:sldLayoutId id="2147483655" r:id="rId4"/>
    <p:sldLayoutId id="2147483652" r:id="rId5"/>
    <p:sldLayoutId id="2147483653" r:id="rId6"/>
    <p:sldLayoutId id="2147483654" r:id="rId7"/>
    <p:sldLayoutId id="2147483656" r:id="rId8"/>
    <p:sldLayoutId id="2147483657" r:id="rId9"/>
    <p:sldLayoutId id="2147483659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B2A5AB-E405-44F6-80A0-49720B7BE3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/>
          <a:lstStyle/>
          <a:p>
            <a:endParaRPr lang="ms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11ECE4-7200-4F5C-BCD4-44454616C8BA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72851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F9449F6-9618-4EE1-9613-45CA3CFC8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7101066-CAFE-4BF3-92B7-8B6C3255DF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506609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BB30145-6917-4AB4-AA97-56D00A0E0D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906803-CB16-4148-B70D-E1D08DD036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4131858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D750A9B-D604-48AF-B6F1-5BA1088A4D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856848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4C12CDC-7AFC-4064-A3FF-E15CEB563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989BE04-321C-4B45-974C-40CF8CCB39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3992928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2D6DEA-2518-4419-8A4F-69074860A0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381215-C9FE-4F3B-AE01-8936D97E20A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6B3D309-8F4C-4B07-B8D8-AA265A7441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9C37481-A922-4A87-807C-DE70D501FD71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0FF6A74-178C-4F51-9C9F-B0F01D07D1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626980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DEE2625-329C-4887-9BB3-A609CCBFF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14F35DF-ADB9-47B6-A5F9-CA11144C49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8221F35-4B69-44FE-A804-8AB4D8442EC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5C29AAC-EC8E-4595-BBD3-F26DAE84C630}"/>
              </a:ext>
            </a:extLst>
          </p:cNvPr>
          <p:cNvSpPr/>
          <p:nvPr/>
        </p:nvSpPr>
        <p:spPr>
          <a:xfrm rot="16200000">
            <a:off x="2755333" y="30288"/>
            <a:ext cx="97972" cy="3932237"/>
          </a:xfrm>
          <a:prstGeom prst="rect">
            <a:avLst/>
          </a:prstGeom>
          <a:gradFill>
            <a:gsLst>
              <a:gs pos="100000">
                <a:schemeClr val="bg1"/>
              </a:gs>
              <a:gs pos="89000">
                <a:schemeClr val="accent1">
                  <a:lumMod val="60000"/>
                  <a:lumOff val="40000"/>
                </a:schemeClr>
              </a:gs>
              <a:gs pos="52000">
                <a:schemeClr val="accent1">
                  <a:lumMod val="75000"/>
                </a:schemeClr>
              </a:gs>
              <a:gs pos="3000">
                <a:schemeClr val="accent1">
                  <a:lumMod val="5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accent1">
                  <a:lumMod val="50000"/>
                </a:schemeClr>
              </a:solidFill>
              <a:latin typeface="Poppins Medium" panose="00000600000000000000" pitchFamily="2" charset="0"/>
              <a:cs typeface="Poppins Medium" panose="00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62611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32D09D8B-6F50-4CB1-BC2B-F558F2136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D987AF87-9607-4F1F-B4D4-5DF6273666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8146006-B2A1-45F5-8503-C1BC9A56DC1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1D37347-4AF4-44F1-93C5-EA25B509F961}"/>
              </a:ext>
            </a:extLst>
          </p:cNvPr>
          <p:cNvSpPr/>
          <p:nvPr/>
        </p:nvSpPr>
        <p:spPr>
          <a:xfrm rot="16200000">
            <a:off x="2755333" y="30288"/>
            <a:ext cx="97972" cy="3932237"/>
          </a:xfrm>
          <a:prstGeom prst="rect">
            <a:avLst/>
          </a:prstGeom>
          <a:gradFill>
            <a:gsLst>
              <a:gs pos="100000">
                <a:schemeClr val="bg1"/>
              </a:gs>
              <a:gs pos="89000">
                <a:schemeClr val="accent1">
                  <a:lumMod val="60000"/>
                  <a:lumOff val="40000"/>
                </a:schemeClr>
              </a:gs>
              <a:gs pos="52000">
                <a:schemeClr val="accent1">
                  <a:lumMod val="75000"/>
                </a:schemeClr>
              </a:gs>
              <a:gs pos="3000">
                <a:schemeClr val="accent1">
                  <a:lumMod val="5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accent1">
                  <a:lumMod val="50000"/>
                </a:schemeClr>
              </a:solidFill>
              <a:latin typeface="Poppins Medium" panose="00000600000000000000" pitchFamily="2" charset="0"/>
              <a:cs typeface="Poppins Medium" panose="00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2284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E8B218-9C5B-40F3-83A7-A2FA9DC74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67238531"/>
      </p:ext>
    </p:extLst>
  </p:cSld>
  <p:clrMapOvr>
    <a:masterClrMapping/>
  </p:clrMapOvr>
</p:sld>
</file>

<file path=ppt/theme/theme1.xml><?xml version="1.0" encoding="utf-8"?>
<a:theme xmlns:a="http://schemas.openxmlformats.org/drawingml/2006/main" name="UMBI Building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0</Words>
  <Application>Microsoft Office PowerPoint</Application>
  <PresentationFormat>Widescreen</PresentationFormat>
  <Paragraphs>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Poppins</vt:lpstr>
      <vt:lpstr>Poppins ExtraLight</vt:lpstr>
      <vt:lpstr>Poppins Light</vt:lpstr>
      <vt:lpstr>Poppins Medium</vt:lpstr>
      <vt:lpstr>UMBI Building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JUNAIDA OSMAN</dc:creator>
  <cp:lastModifiedBy>JUNAIDA OSMAN</cp:lastModifiedBy>
  <cp:revision>4</cp:revision>
  <dcterms:created xsi:type="dcterms:W3CDTF">2026-03-03T06:36:22Z</dcterms:created>
  <dcterms:modified xsi:type="dcterms:W3CDTF">2026-06-08T08:32:58Z</dcterms:modified>
</cp:coreProperties>
</file>