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handoutMasterIdLst>
    <p:handoutMasterId r:id="rId16"/>
  </p:handoutMasterIdLst>
  <p:sldIdLst>
    <p:sldId id="256" r:id="rId2"/>
    <p:sldId id="257" r:id="rId3"/>
    <p:sldId id="270" r:id="rId4"/>
    <p:sldId id="258" r:id="rId5"/>
    <p:sldId id="259" r:id="rId6"/>
    <p:sldId id="271" r:id="rId7"/>
    <p:sldId id="272" r:id="rId8"/>
    <p:sldId id="266" r:id="rId9"/>
    <p:sldId id="262" r:id="rId10"/>
    <p:sldId id="263" r:id="rId11"/>
    <p:sldId id="269" r:id="rId12"/>
    <p:sldId id="264" r:id="rId13"/>
    <p:sldId id="267" r:id="rId14"/>
    <p:sldId id="268" r:id="rId1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B6868-5970-8744-8128-3D9A9E7D475B}" type="datetimeFigureOut">
              <a:t>1/5/16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CE2F8-AB2D-5643-AA30-DA5987ACEAF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18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AD78-63CD-484A-A36F-231A9198EA11}" type="datetimeFigureOut"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233-08C8-4048-9BEE-AD7025485231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AD78-63CD-484A-A36F-231A9198EA11}" type="datetimeFigureOut"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233-08C8-4048-9BEE-AD7025485231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AD78-63CD-484A-A36F-231A9198EA11}" type="datetimeFigureOut"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233-08C8-4048-9BEE-AD7025485231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AD78-63CD-484A-A36F-231A9198EA11}" type="datetimeFigureOut"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233-08C8-4048-9BEE-AD7025485231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AD78-63CD-484A-A36F-231A9198EA11}" type="datetimeFigureOut"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233-08C8-4048-9BEE-AD7025485231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AD78-63CD-484A-A36F-231A9198EA11}" type="datetimeFigureOut">
              <a:t>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233-08C8-4048-9BEE-AD7025485231}" type="slidenum"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AD78-63CD-484A-A36F-231A9198EA11}" type="datetimeFigureOut">
              <a:t>1/5/16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233-08C8-4048-9BEE-AD7025485231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AD78-63CD-484A-A36F-231A9198EA11}" type="datetimeFigureOut">
              <a:t>1/5/16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233-08C8-4048-9BEE-AD7025485231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AD78-63CD-484A-A36F-231A9198EA11}" type="datetimeFigureOut">
              <a:t>1/5/16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233-08C8-4048-9BEE-AD7025485231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AD78-63CD-484A-A36F-231A9198EA11}" type="datetimeFigureOut">
              <a:t>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0F0233-08C8-4048-9BEE-AD7025485231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AD78-63CD-484A-A36F-231A9198EA11}" type="datetimeFigureOut">
              <a:t>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233-08C8-4048-9BEE-AD7025485231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6C6AD78-63CD-484A-A36F-231A9198EA11}" type="datetimeFigureOut"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C0F0233-08C8-4048-9BEE-AD7025485231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GUIDELINES FOR REFLECTION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FOR TEACHERS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9140000">
            <a:off x="2717329" y="3948481"/>
            <a:ext cx="5648623" cy="120430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YOUR LANGUAGE MY CULTURE (YLMC) WEBSITE</a:t>
            </a:r>
          </a:p>
          <a:p>
            <a:r>
              <a:rPr lang="en-US" b="1" cap="none">
                <a:solidFill>
                  <a:srgbClr val="3C536F"/>
                </a:solidFill>
                <a:latin typeface="Abadi MT Condensed Light"/>
                <a:cs typeface="Abadi MT Condensed Light"/>
              </a:rPr>
              <a:t>www.ylmc.info</a:t>
            </a:r>
          </a:p>
        </p:txBody>
      </p:sp>
    </p:spTree>
    <p:extLst>
      <p:ext uri="{BB962C8B-B14F-4D97-AF65-F5344CB8AC3E}">
        <p14:creationId xmlns:p14="http://schemas.microsoft.com/office/powerpoint/2010/main" val="31523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1-05 at 6.28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04" y="465101"/>
            <a:ext cx="6197406" cy="6171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Notched Right Arrow 5"/>
          <p:cNvSpPr/>
          <p:nvPr/>
        </p:nvSpPr>
        <p:spPr>
          <a:xfrm rot="12660789">
            <a:off x="2777019" y="2655832"/>
            <a:ext cx="838953" cy="31457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37048" y="2742498"/>
            <a:ext cx="910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Choose </a:t>
            </a:r>
          </a:p>
          <a:p>
            <a:r>
              <a:rPr lang="en-US"/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237046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1-05 at 6.2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9" y="1199154"/>
            <a:ext cx="8165763" cy="4168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Notched Right Arrow 4"/>
          <p:cNvSpPr/>
          <p:nvPr/>
        </p:nvSpPr>
        <p:spPr>
          <a:xfrm rot="12374122">
            <a:off x="1923586" y="4445989"/>
            <a:ext cx="838953" cy="31457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9600" y="4876130"/>
            <a:ext cx="531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Choose Reflection Topic to start answering questions</a:t>
            </a:r>
          </a:p>
        </p:txBody>
      </p:sp>
    </p:spTree>
    <p:extLst>
      <p:ext uri="{BB962C8B-B14F-4D97-AF65-F5344CB8AC3E}">
        <p14:creationId xmlns:p14="http://schemas.microsoft.com/office/powerpoint/2010/main" val="108429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1-05 at 6.32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6" y="996103"/>
            <a:ext cx="7898195" cy="5479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Notched Right Arrow 5"/>
          <p:cNvSpPr/>
          <p:nvPr/>
        </p:nvSpPr>
        <p:spPr>
          <a:xfrm rot="2547604">
            <a:off x="7142855" y="2773416"/>
            <a:ext cx="838953" cy="31457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 rot="2547604">
            <a:off x="7232293" y="5609091"/>
            <a:ext cx="838953" cy="31457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91644" y="4726389"/>
            <a:ext cx="125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Click on </a:t>
            </a:r>
          </a:p>
          <a:p>
            <a:r>
              <a:rPr lang="en-US"/>
              <a:t>‘Add Reply’</a:t>
            </a:r>
          </a:p>
        </p:txBody>
      </p:sp>
    </p:spTree>
    <p:extLst>
      <p:ext uri="{BB962C8B-B14F-4D97-AF65-F5344CB8AC3E}">
        <p14:creationId xmlns:p14="http://schemas.microsoft.com/office/powerpoint/2010/main" val="378043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6-01-05 at 6.3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21" y="438268"/>
            <a:ext cx="6233885" cy="618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Notched Right Arrow 4"/>
          <p:cNvSpPr/>
          <p:nvPr/>
        </p:nvSpPr>
        <p:spPr>
          <a:xfrm rot="11124903">
            <a:off x="6964491" y="3050493"/>
            <a:ext cx="838953" cy="31457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06105" y="3011609"/>
            <a:ext cx="1396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Reply in</a:t>
            </a:r>
          </a:p>
          <a:p>
            <a:r>
              <a:rPr lang="en-US"/>
              <a:t>this textbox</a:t>
            </a:r>
          </a:p>
          <a:p>
            <a:r>
              <a:rPr lang="en-US"/>
              <a:t>area</a:t>
            </a:r>
          </a:p>
        </p:txBody>
      </p:sp>
      <p:sp>
        <p:nvSpPr>
          <p:cNvPr id="7" name="Notched Right Arrow 6"/>
          <p:cNvSpPr/>
          <p:nvPr/>
        </p:nvSpPr>
        <p:spPr>
          <a:xfrm rot="11124903">
            <a:off x="5100041" y="5972014"/>
            <a:ext cx="838953" cy="31457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97392" y="5551961"/>
            <a:ext cx="1937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Answer some </a:t>
            </a:r>
          </a:p>
          <a:p>
            <a:r>
              <a:rPr lang="en-US"/>
              <a:t>security question </a:t>
            </a:r>
          </a:p>
          <a:p>
            <a:r>
              <a:rPr lang="en-US"/>
              <a:t>and ‘Submit’</a:t>
            </a:r>
          </a:p>
        </p:txBody>
      </p:sp>
    </p:spTree>
    <p:extLst>
      <p:ext uri="{BB962C8B-B14F-4D97-AF65-F5344CB8AC3E}">
        <p14:creationId xmlns:p14="http://schemas.microsoft.com/office/powerpoint/2010/main" val="212866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1-05 at 6.40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74" y="429326"/>
            <a:ext cx="7200626" cy="5840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Notched Right Arrow 5"/>
          <p:cNvSpPr/>
          <p:nvPr/>
        </p:nvSpPr>
        <p:spPr>
          <a:xfrm rot="13560383">
            <a:off x="6834217" y="5976485"/>
            <a:ext cx="874008" cy="31457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07708" y="6406048"/>
            <a:ext cx="291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Your reply will appear here</a:t>
            </a:r>
          </a:p>
        </p:txBody>
      </p:sp>
    </p:spTree>
    <p:extLst>
      <p:ext uri="{BB962C8B-B14F-4D97-AF65-F5344CB8AC3E}">
        <p14:creationId xmlns:p14="http://schemas.microsoft.com/office/powerpoint/2010/main" val="27606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registration</a:t>
            </a:r>
          </a:p>
        </p:txBody>
      </p:sp>
      <p:pic>
        <p:nvPicPr>
          <p:cNvPr id="3" name="Picture 2" descr="Screen Shot 2016-01-05 at 6.1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7" y="457314"/>
            <a:ext cx="7553003" cy="2270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Notched Right Arrow 6"/>
          <p:cNvSpPr/>
          <p:nvPr/>
        </p:nvSpPr>
        <p:spPr>
          <a:xfrm rot="11867307">
            <a:off x="6209207" y="1767812"/>
            <a:ext cx="838953" cy="31457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7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184" y="88496"/>
            <a:ext cx="7520940" cy="548640"/>
          </a:xfrm>
        </p:spPr>
        <p:txBody>
          <a:bodyPr/>
          <a:lstStyle/>
          <a:p>
            <a:r>
              <a:rPr lang="en-US"/>
              <a:t>registration</a:t>
            </a:r>
          </a:p>
        </p:txBody>
      </p:sp>
      <p:pic>
        <p:nvPicPr>
          <p:cNvPr id="4" name="Picture 3" descr="Screen Shot 2016-01-05 at 6.14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8" y="822871"/>
            <a:ext cx="7748818" cy="5878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Notched Right Arrow 4"/>
          <p:cNvSpPr/>
          <p:nvPr/>
        </p:nvSpPr>
        <p:spPr>
          <a:xfrm rot="20334606">
            <a:off x="6119768" y="2772100"/>
            <a:ext cx="838953" cy="31457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3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1-05 at 6.15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41" y="1116192"/>
            <a:ext cx="6471817" cy="5547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Fill up forms</a:t>
            </a:r>
          </a:p>
        </p:txBody>
      </p:sp>
      <p:sp>
        <p:nvSpPr>
          <p:cNvPr id="6" name="Notched Right Arrow 5"/>
          <p:cNvSpPr/>
          <p:nvPr/>
        </p:nvSpPr>
        <p:spPr>
          <a:xfrm rot="8087995">
            <a:off x="6719498" y="5489092"/>
            <a:ext cx="838953" cy="31457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58459" y="4950783"/>
            <a:ext cx="1370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Click to submit after complete form</a:t>
            </a:r>
          </a:p>
        </p:txBody>
      </p:sp>
    </p:spTree>
    <p:extLst>
      <p:ext uri="{BB962C8B-B14F-4D97-AF65-F5344CB8AC3E}">
        <p14:creationId xmlns:p14="http://schemas.microsoft.com/office/powerpoint/2010/main" val="39788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 email to activate</a:t>
            </a:r>
          </a:p>
        </p:txBody>
      </p:sp>
      <p:pic>
        <p:nvPicPr>
          <p:cNvPr id="4" name="Picture 3" descr="Screen Shot 2015-08-05 at 1.01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8" y="1317158"/>
            <a:ext cx="8191500" cy="1536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Screen Shot 2015-08-05 at 1.07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47" y="4547694"/>
            <a:ext cx="8676548" cy="1739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Notched Right Arrow 5"/>
          <p:cNvSpPr/>
          <p:nvPr/>
        </p:nvSpPr>
        <p:spPr>
          <a:xfrm rot="7761292">
            <a:off x="4210074" y="4838172"/>
            <a:ext cx="2266237" cy="31457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68467" y="3535833"/>
            <a:ext cx="2702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Click the given link in your </a:t>
            </a:r>
            <a:br>
              <a:rPr lang="en-US"/>
            </a:br>
            <a:r>
              <a:rPr lang="en-US"/>
              <a:t>e-mail inbox for activation</a:t>
            </a:r>
          </a:p>
        </p:txBody>
      </p:sp>
    </p:spTree>
    <p:extLst>
      <p:ext uri="{BB962C8B-B14F-4D97-AF65-F5344CB8AC3E}">
        <p14:creationId xmlns:p14="http://schemas.microsoft.com/office/powerpoint/2010/main" val="333545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LOGIN</a:t>
            </a:r>
          </a:p>
        </p:txBody>
      </p:sp>
      <p:pic>
        <p:nvPicPr>
          <p:cNvPr id="3" name="Picture 2" descr="Screen Shot 2016-01-05 at 6.1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7" y="1146021"/>
            <a:ext cx="7553003" cy="2270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Notched Right Arrow 6"/>
          <p:cNvSpPr/>
          <p:nvPr/>
        </p:nvSpPr>
        <p:spPr>
          <a:xfrm rot="11867307">
            <a:off x="6209207" y="2474408"/>
            <a:ext cx="838953" cy="31457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4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184" y="88496"/>
            <a:ext cx="7520940" cy="548640"/>
          </a:xfrm>
        </p:spPr>
        <p:txBody>
          <a:bodyPr/>
          <a:lstStyle/>
          <a:p>
            <a:r>
              <a:rPr lang="en-US"/>
              <a:t>LOGIN</a:t>
            </a:r>
          </a:p>
        </p:txBody>
      </p:sp>
      <p:pic>
        <p:nvPicPr>
          <p:cNvPr id="4" name="Picture 3" descr="Screen Shot 2016-01-05 at 6.14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9" y="637136"/>
            <a:ext cx="7748818" cy="5878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Notched Right Arrow 4"/>
          <p:cNvSpPr/>
          <p:nvPr/>
        </p:nvSpPr>
        <p:spPr>
          <a:xfrm rot="18284446">
            <a:off x="7520354" y="2873021"/>
            <a:ext cx="838953" cy="31457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2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1-05 at 6.19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456471"/>
            <a:ext cx="7879559" cy="4519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 in</a:t>
            </a:r>
          </a:p>
        </p:txBody>
      </p:sp>
      <p:sp>
        <p:nvSpPr>
          <p:cNvPr id="7" name="Notched Right Arrow 6"/>
          <p:cNvSpPr/>
          <p:nvPr/>
        </p:nvSpPr>
        <p:spPr>
          <a:xfrm rot="2375981">
            <a:off x="2770452" y="2307759"/>
            <a:ext cx="838953" cy="31457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 rot="9496185">
            <a:off x="5044927" y="3706912"/>
            <a:ext cx="645042" cy="241865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5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badi MT Condensed Light"/>
                <a:cs typeface="Abadi MT Condensed Light"/>
              </a:rPr>
              <a:t>CLICK ON THE TEACHER REFLECTION’S LINK</a:t>
            </a:r>
          </a:p>
        </p:txBody>
      </p:sp>
      <p:sp>
        <p:nvSpPr>
          <p:cNvPr id="7" name="Notched Right Arrow 6"/>
          <p:cNvSpPr/>
          <p:nvPr/>
        </p:nvSpPr>
        <p:spPr>
          <a:xfrm rot="13738734">
            <a:off x="5994962" y="3286759"/>
            <a:ext cx="1351777" cy="31457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6-01-05 at 6.25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995085"/>
            <a:ext cx="7741437" cy="5729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Notched Right Arrow 7"/>
          <p:cNvSpPr/>
          <p:nvPr/>
        </p:nvSpPr>
        <p:spPr>
          <a:xfrm rot="9509963">
            <a:off x="2215932" y="2373504"/>
            <a:ext cx="838953" cy="31457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3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124</TotalTime>
  <Words>79</Words>
  <Application>Microsoft Macintosh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GUIDELINES FOR REFLECTION SESSION</vt:lpstr>
      <vt:lpstr>registration</vt:lpstr>
      <vt:lpstr>registration</vt:lpstr>
      <vt:lpstr>Fill up forms</vt:lpstr>
      <vt:lpstr>Check email to activate</vt:lpstr>
      <vt:lpstr>LOGIN</vt:lpstr>
      <vt:lpstr>LOGIN</vt:lpstr>
      <vt:lpstr>Log in</vt:lpstr>
      <vt:lpstr>CLICK ON THE TEACHER REFLECTION’S LINK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Universiti Kebangsaan Malaysia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FOR REFLECTION SESSION</dc:title>
  <dc:creator>Pusat Akreditasi Pembelajaran UKM</dc:creator>
  <cp:lastModifiedBy>Pusat Akreditasi Pembelajaran UKM</cp:lastModifiedBy>
  <cp:revision>15</cp:revision>
  <cp:lastPrinted>2015-08-05T05:55:14Z</cp:lastPrinted>
  <dcterms:created xsi:type="dcterms:W3CDTF">2015-08-05T04:42:23Z</dcterms:created>
  <dcterms:modified xsi:type="dcterms:W3CDTF">2016-01-05T10:46:43Z</dcterms:modified>
</cp:coreProperties>
</file>