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2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0E1D-CACE-3F4F-A160-20CC81CCC8BB}" type="datetimeFigureOut">
              <a:rPr lang="en-US" smtClean="0"/>
              <a:t>8/8/15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AC8-35A7-664A-A9F7-80DD0A6AD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95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0E1D-CACE-3F4F-A160-20CC81CCC8BB}" type="datetimeFigureOut">
              <a:rPr lang="en-US" smtClean="0"/>
              <a:t>8/8/15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AC8-35A7-664A-A9F7-80DD0A6AD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3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0E1D-CACE-3F4F-A160-20CC81CCC8BB}" type="datetimeFigureOut">
              <a:rPr lang="en-US" smtClean="0"/>
              <a:t>8/8/15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AC8-35A7-664A-A9F7-80DD0A6AD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496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0E1D-CACE-3F4F-A160-20CC81CCC8BB}" type="datetimeFigureOut">
              <a:rPr lang="en-US" smtClean="0"/>
              <a:t>8/8/15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AC8-35A7-664A-A9F7-80DD0A6AD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22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0E1D-CACE-3F4F-A160-20CC81CCC8BB}" type="datetimeFigureOut">
              <a:rPr lang="en-US" smtClean="0"/>
              <a:t>8/8/15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AC8-35A7-664A-A9F7-80DD0A6AD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660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0E1D-CACE-3F4F-A160-20CC81CCC8BB}" type="datetimeFigureOut">
              <a:rPr lang="en-US" smtClean="0"/>
              <a:t>8/8/15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AC8-35A7-664A-A9F7-80DD0A6AD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569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0E1D-CACE-3F4F-A160-20CC81CCC8BB}" type="datetimeFigureOut">
              <a:rPr lang="en-US" smtClean="0"/>
              <a:t>8/8/15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AC8-35A7-664A-A9F7-80DD0A6AD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978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0E1D-CACE-3F4F-A160-20CC81CCC8BB}" type="datetimeFigureOut">
              <a:rPr lang="en-US" smtClean="0"/>
              <a:t>8/8/15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AC8-35A7-664A-A9F7-80DD0A6AD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890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0E1D-CACE-3F4F-A160-20CC81CCC8BB}" type="datetimeFigureOut">
              <a:rPr lang="en-US" smtClean="0"/>
              <a:t>8/8/15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AC8-35A7-664A-A9F7-80DD0A6AD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746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0E1D-CACE-3F4F-A160-20CC81CCC8BB}" type="datetimeFigureOut">
              <a:rPr lang="en-US" smtClean="0"/>
              <a:t>8/8/15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AC8-35A7-664A-A9F7-80DD0A6AD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653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0E1D-CACE-3F4F-A160-20CC81CCC8BB}" type="datetimeFigureOut">
              <a:rPr lang="en-US" smtClean="0"/>
              <a:t>8/8/15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AC8-35A7-664A-A9F7-80DD0A6AD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0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50E1D-CACE-3F4F-A160-20CC81CCC8BB}" type="datetimeFigureOut">
              <a:rPr lang="en-US" smtClean="0"/>
              <a:t>8/8/15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17AC8-35A7-664A-A9F7-80DD0A6AD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555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FFFF00"/>
                </a:solidFill>
              </a:rPr>
              <a:t>Situation </a:t>
            </a:r>
            <a:endParaRPr lang="en-US" sz="6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300" dirty="0" smtClean="0"/>
              <a:t>Indiana Jones, the world famous archeologist, is currently in </a:t>
            </a:r>
            <a:r>
              <a:rPr lang="en-US" sz="3300" dirty="0" err="1" smtClean="0"/>
              <a:t>Kampung</a:t>
            </a:r>
            <a:r>
              <a:rPr lang="en-US" sz="3300" dirty="0" smtClean="0"/>
              <a:t> </a:t>
            </a:r>
            <a:r>
              <a:rPr lang="en-US" sz="3300" dirty="0" err="1" smtClean="0"/>
              <a:t>Buluh</a:t>
            </a:r>
            <a:r>
              <a:rPr lang="en-US" sz="3300" dirty="0" smtClean="0"/>
              <a:t>, Kuala </a:t>
            </a:r>
            <a:r>
              <a:rPr lang="en-US" sz="3300" dirty="0" err="1" smtClean="0"/>
              <a:t>Berang</a:t>
            </a:r>
            <a:r>
              <a:rPr lang="en-US" sz="3300" dirty="0" smtClean="0"/>
              <a:t>, Terengganu, leading an expedition in search of artifacts. The dig is in progress when suddenly an excited shout broke the momentum. A clamor of activity ensued. From beyond the steep sloping bank of </a:t>
            </a:r>
            <a:r>
              <a:rPr lang="en-US" sz="3300" dirty="0" err="1" smtClean="0"/>
              <a:t>Tersat</a:t>
            </a:r>
            <a:r>
              <a:rPr lang="en-US" sz="3300" dirty="0" smtClean="0"/>
              <a:t> River, cries of joy were heard. An artifact has been unearthed. 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782053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xmlns:p14="http://schemas.microsoft.com/office/powerpoint/2010/main" spd="slow" advClick="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alang-618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7" y="1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b="1" dirty="0" smtClean="0">
                <a:solidFill>
                  <a:srgbClr val="000000"/>
                </a:solidFill>
              </a:rPr>
              <a:t>Write and role-play a 10-minute sketch.</a:t>
            </a:r>
            <a:endParaRPr lang="en-US" sz="36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17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xmlns:p14="http://schemas.microsoft.com/office/powerpoint/2010/main" spd="slow" advClick="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81</Words>
  <Application>Microsoft Macintosh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Situation </vt:lpstr>
      <vt:lpstr>PowerPoint Presentation</vt:lpstr>
    </vt:vector>
  </TitlesOfParts>
  <Company>Universiti Kebangsaan Malaysia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Tajul Arifin  Muhamad</dc:creator>
  <cp:lastModifiedBy>Dr Tajul Arifin  Muhamad</cp:lastModifiedBy>
  <cp:revision>4</cp:revision>
  <dcterms:created xsi:type="dcterms:W3CDTF">2015-08-07T18:18:01Z</dcterms:created>
  <dcterms:modified xsi:type="dcterms:W3CDTF">2015-08-07T18:22:38Z</dcterms:modified>
</cp:coreProperties>
</file>