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D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8" d="100"/>
          <a:sy n="68" d="100"/>
        </p:scale>
        <p:origin x="-133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7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5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4FA1-1F0C-45F3-8B83-FEE05C987C3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0A88-8672-43CB-A070-32676DB1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Bengkel</a:t>
            </a:r>
            <a:r>
              <a:rPr lang="en-US" dirty="0" smtClean="0"/>
              <a:t> </a:t>
            </a:r>
            <a:r>
              <a:rPr lang="en-US" dirty="0" err="1" smtClean="0"/>
              <a:t>laluan</a:t>
            </a:r>
            <a:r>
              <a:rPr lang="en-US" dirty="0" smtClean="0"/>
              <a:t> </a:t>
            </a:r>
            <a:r>
              <a:rPr lang="en-US" dirty="0" err="1" smtClean="0"/>
              <a:t>Laluan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Jurutera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Ir. Dr. </a:t>
            </a:r>
            <a:r>
              <a:rPr lang="en-US" dirty="0" err="1" smtClean="0"/>
              <a:t>Zambri</a:t>
            </a:r>
            <a:r>
              <a:rPr lang="en-US" dirty="0" smtClean="0"/>
              <a:t> </a:t>
            </a:r>
            <a:r>
              <a:rPr lang="en-US" dirty="0" err="1" smtClean="0"/>
              <a:t>Harun</a:t>
            </a:r>
            <a:endParaRPr lang="en-US" dirty="0" smtClean="0"/>
          </a:p>
          <a:p>
            <a:r>
              <a:rPr lang="en-US" dirty="0" smtClean="0"/>
              <a:t>Prof</a:t>
            </a:r>
            <a:r>
              <a:rPr lang="en-US" dirty="0"/>
              <a:t>. Engr</a:t>
            </a:r>
            <a:r>
              <a:rPr lang="en-US" dirty="0" smtClean="0"/>
              <a:t>. Dr. </a:t>
            </a:r>
            <a:r>
              <a:rPr lang="en-US" dirty="0" err="1" smtClean="0"/>
              <a:t>Shahrum</a:t>
            </a:r>
            <a:r>
              <a:rPr lang="en-US" dirty="0" smtClean="0"/>
              <a:t> </a:t>
            </a:r>
            <a:r>
              <a:rPr lang="en-US" dirty="0" smtClean="0"/>
              <a:t>Abdullah</a:t>
            </a:r>
          </a:p>
          <a:p>
            <a:r>
              <a:rPr lang="en-US" dirty="0" smtClean="0"/>
              <a:t>PM. Engr</a:t>
            </a:r>
            <a:r>
              <a:rPr lang="en-US" dirty="0" smtClean="0"/>
              <a:t>. Dr. Abu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Sulong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5248"/>
            <a:ext cx="9680" cy="4676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07916" rIns="9522" bIns="8093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99374" y="5525037"/>
            <a:ext cx="2137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September 2013</a:t>
            </a:r>
          </a:p>
          <a:p>
            <a:r>
              <a:rPr lang="en-US" dirty="0" smtClean="0"/>
              <a:t>JKMB, FKAB, UKM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terpelihara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62" y="5238692"/>
            <a:ext cx="25336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– </a:t>
            </a:r>
            <a:r>
              <a:rPr lang="en-US" dirty="0" err="1" smtClean="0"/>
              <a:t>penyelidikan</a:t>
            </a:r>
            <a:r>
              <a:rPr lang="en-US" dirty="0" smtClean="0"/>
              <a:t>/</a:t>
            </a:r>
            <a:r>
              <a:rPr lang="en-US" dirty="0" err="1" smtClean="0"/>
              <a:t>pensyarah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358882"/>
            <a:ext cx="8258028" cy="508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2328" y="1997321"/>
            <a:ext cx="1351996" cy="738664"/>
          </a:xfrm>
          <a:prstGeom prst="rect">
            <a:avLst/>
          </a:prstGeom>
          <a:solidFill>
            <a:srgbClr val="5AD0D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</a:t>
            </a:r>
            <a:r>
              <a:rPr lang="en-US" sz="1400" dirty="0" err="1" smtClean="0"/>
              <a:t>thn</a:t>
            </a:r>
            <a:r>
              <a:rPr lang="en-US" sz="1400" dirty="0" smtClean="0"/>
              <a:t> </a:t>
            </a:r>
            <a:r>
              <a:rPr lang="en-US" sz="1400" dirty="0" err="1" smtClean="0"/>
              <a:t>sangkutan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Industri</a:t>
            </a:r>
            <a:r>
              <a:rPr lang="en-US" sz="1400" dirty="0" smtClean="0"/>
              <a:t>, 2 </a:t>
            </a:r>
            <a:r>
              <a:rPr lang="en-US" sz="1400" dirty="0" err="1" smtClean="0"/>
              <a:t>thn</a:t>
            </a:r>
            <a:r>
              <a:rPr lang="en-US" sz="1400" dirty="0" smtClean="0"/>
              <a:t> research </a:t>
            </a:r>
            <a:r>
              <a:rPr lang="en-US" sz="1400" dirty="0" err="1" smtClean="0"/>
              <a:t>dan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8448674" y="2190749"/>
            <a:ext cx="1209675" cy="8001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Memohon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IEM PI(1)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Dr. Abu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Prof </a:t>
            </a:r>
            <a:r>
              <a:rPr lang="en-US" dirty="0" err="1" smtClean="0"/>
              <a:t>Shahrum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technical experience summary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Dr. Abu </a:t>
            </a:r>
            <a:r>
              <a:rPr lang="en-US" dirty="0" err="1" smtClean="0"/>
              <a:t>Bakar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Folder UKM/IEM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Memohon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korporat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IEM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peperiksaan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melantik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panel </a:t>
            </a:r>
            <a:r>
              <a:rPr lang="en-US" dirty="0" err="1" smtClean="0"/>
              <a:t>temuduga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Temuduga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IEM PI(2)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Prof. </a:t>
            </a:r>
            <a:r>
              <a:rPr lang="en-US" dirty="0" err="1" smtClean="0"/>
              <a:t>Shahrum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r>
              <a:rPr lang="en-US" dirty="0" smtClean="0"/>
              <a:t> (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pengiraan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Dr. </a:t>
            </a:r>
            <a:r>
              <a:rPr lang="en-US" dirty="0" err="1" smtClean="0"/>
              <a:t>Rizauddin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Folder UKM/IEM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– </a:t>
            </a:r>
            <a:r>
              <a:rPr lang="en-US" dirty="0" err="1" smtClean="0"/>
              <a:t>penyelidikan</a:t>
            </a:r>
            <a:r>
              <a:rPr lang="en-US" dirty="0" smtClean="0"/>
              <a:t>/</a:t>
            </a:r>
            <a:r>
              <a:rPr lang="en-US" dirty="0" err="1" smtClean="0"/>
              <a:t>pensyarah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358882"/>
            <a:ext cx="8258028" cy="508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2328" y="1997321"/>
            <a:ext cx="1351996" cy="738664"/>
          </a:xfrm>
          <a:prstGeom prst="rect">
            <a:avLst/>
          </a:prstGeom>
          <a:solidFill>
            <a:srgbClr val="5AD0D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</a:t>
            </a:r>
            <a:r>
              <a:rPr lang="en-US" sz="1400" dirty="0" err="1" smtClean="0"/>
              <a:t>thn</a:t>
            </a:r>
            <a:r>
              <a:rPr lang="en-US" sz="1400" dirty="0" smtClean="0"/>
              <a:t> </a:t>
            </a:r>
            <a:r>
              <a:rPr lang="en-US" sz="1400" dirty="0" err="1" smtClean="0"/>
              <a:t>sangkutan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Industri</a:t>
            </a:r>
            <a:r>
              <a:rPr lang="en-US" sz="1400" dirty="0" smtClean="0"/>
              <a:t>, 2 </a:t>
            </a:r>
            <a:r>
              <a:rPr lang="en-US" sz="1400" dirty="0" err="1" smtClean="0"/>
              <a:t>thn</a:t>
            </a:r>
            <a:r>
              <a:rPr lang="en-US" sz="1400" dirty="0" smtClean="0"/>
              <a:t> research </a:t>
            </a:r>
            <a:r>
              <a:rPr lang="en-US" sz="1400" dirty="0" err="1" smtClean="0"/>
              <a:t>dan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8458199" y="4248149"/>
            <a:ext cx="1257301" cy="8001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Memohon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jurutera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Prof. </a:t>
            </a:r>
            <a:r>
              <a:rPr lang="en-US" dirty="0" err="1" smtClean="0"/>
              <a:t>Shahrum</a:t>
            </a:r>
            <a:r>
              <a:rPr lang="en-US" dirty="0" smtClean="0"/>
              <a:t>/Dr. Abu </a:t>
            </a:r>
            <a:r>
              <a:rPr lang="en-US" dirty="0" err="1" smtClean="0"/>
              <a:t>Bakar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UKM/IEM/</a:t>
            </a:r>
            <a:r>
              <a:rPr lang="en-US" dirty="0" err="1" smtClean="0"/>
              <a:t>Shahrum</a:t>
            </a:r>
            <a:r>
              <a:rPr lang="en-US" dirty="0"/>
              <a:t>/BEM &amp; </a:t>
            </a:r>
            <a:r>
              <a:rPr lang="en-US" dirty="0" smtClean="0"/>
              <a:t>UKM/IEM/ABS/BEM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genda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514342"/>
              </p:ext>
            </p:extLst>
          </p:nvPr>
        </p:nvGraphicFramePr>
        <p:xfrm>
          <a:off x="838201" y="1690688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502"/>
                <a:gridCol w="4508885"/>
                <a:gridCol w="3744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Aktiviti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Penceramah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9.30 -   9.45am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Kata-kata </a:t>
                      </a:r>
                      <a:r>
                        <a:rPr lang="en-US" sz="2400" dirty="0" err="1" smtClean="0"/>
                        <a:t>aluan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keperluan</a:t>
                      </a:r>
                      <a:r>
                        <a:rPr lang="en-US" sz="2400" dirty="0" smtClean="0"/>
                        <a:t> EAC </a:t>
                      </a: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Engr. Prof. </a:t>
                      </a:r>
                      <a:r>
                        <a:rPr lang="en-US" sz="2400" dirty="0" err="1" smtClean="0"/>
                        <a:t>Shahrum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9.45 - 10.30am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Pengenalan</a:t>
                      </a:r>
                      <a:r>
                        <a:rPr lang="en-US" sz="2400" dirty="0" smtClean="0"/>
                        <a:t>, roadmap </a:t>
                      </a:r>
                      <a:r>
                        <a:rPr lang="en-US" sz="2400" dirty="0" err="1" smtClean="0"/>
                        <a:t>keperluan</a:t>
                      </a:r>
                      <a:r>
                        <a:rPr lang="en-US" sz="2400" dirty="0" smtClean="0"/>
                        <a:t> '</a:t>
                      </a:r>
                      <a:r>
                        <a:rPr lang="en-US" sz="2400" dirty="0" err="1" smtClean="0"/>
                        <a:t>Pensyarah-Jurutera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Profesional</a:t>
                      </a:r>
                      <a:r>
                        <a:rPr lang="en-US" sz="2400" dirty="0" smtClean="0"/>
                        <a:t>', </a:t>
                      </a:r>
                      <a:r>
                        <a:rPr lang="en-US" sz="2400" dirty="0" err="1" smtClean="0"/>
                        <a:t>Keperluan</a:t>
                      </a:r>
                      <a:r>
                        <a:rPr lang="en-US" sz="2400" dirty="0" smtClean="0"/>
                        <a:t> IEM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BEM, </a:t>
                      </a:r>
                      <a:r>
                        <a:rPr lang="en-US" sz="2400" dirty="0" err="1" smtClean="0"/>
                        <a:t>contoh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borang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diisi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Ir. Dr. </a:t>
                      </a:r>
                      <a:r>
                        <a:rPr lang="en-US" sz="2400" dirty="0" err="1" smtClean="0"/>
                        <a:t>Zambri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10.30 - 10.45am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Pengalaman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menghantar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dokumen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temuduga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Engr. Dr. Abu </a:t>
                      </a:r>
                      <a:r>
                        <a:rPr lang="en-US" sz="2400" dirty="0" err="1" smtClean="0"/>
                        <a:t>Bakar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10.45 - 11.00am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Soal-jawab</a:t>
                      </a:r>
                      <a:endParaRPr lang="en-US" sz="2400" dirty="0" smtClean="0"/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9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Pensyarah</a:t>
            </a:r>
            <a:r>
              <a:rPr lang="en-US" dirty="0" smtClean="0"/>
              <a:t>/Road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di </a:t>
            </a:r>
            <a:r>
              <a:rPr lang="en-US" dirty="0" err="1" smtClean="0"/>
              <a:t>pohon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3767"/>
            <a:ext cx="8376138" cy="540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63696"/>
            <a:ext cx="6654018" cy="45893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702" y="3133725"/>
            <a:ext cx="65627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358882"/>
            <a:ext cx="8258028" cy="508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– </a:t>
            </a:r>
            <a:r>
              <a:rPr lang="en-US" dirty="0" err="1" smtClean="0"/>
              <a:t>penyelidikan</a:t>
            </a:r>
            <a:r>
              <a:rPr lang="en-US" dirty="0" smtClean="0"/>
              <a:t>/</a:t>
            </a:r>
            <a:r>
              <a:rPr lang="en-US" dirty="0" err="1" smtClean="0"/>
              <a:t>pensyarah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358882"/>
            <a:ext cx="8258028" cy="508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2328" y="1997321"/>
            <a:ext cx="1351996" cy="738664"/>
          </a:xfrm>
          <a:prstGeom prst="rect">
            <a:avLst/>
          </a:prstGeom>
          <a:solidFill>
            <a:srgbClr val="5AD0D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</a:t>
            </a:r>
            <a:r>
              <a:rPr lang="en-US" sz="1400" dirty="0" err="1" smtClean="0"/>
              <a:t>thn</a:t>
            </a:r>
            <a:r>
              <a:rPr lang="en-US" sz="1400" dirty="0" smtClean="0"/>
              <a:t> </a:t>
            </a:r>
            <a:r>
              <a:rPr lang="en-US" sz="1400" dirty="0" err="1" smtClean="0"/>
              <a:t>sangkutan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Industri</a:t>
            </a:r>
            <a:r>
              <a:rPr lang="en-US" sz="1400" dirty="0" smtClean="0"/>
              <a:t>, 2 </a:t>
            </a:r>
            <a:r>
              <a:rPr lang="en-US" sz="1400" dirty="0" err="1" smtClean="0"/>
              <a:t>thn</a:t>
            </a:r>
            <a:r>
              <a:rPr lang="en-US" sz="1400" dirty="0" smtClean="0"/>
              <a:t> research </a:t>
            </a:r>
            <a:r>
              <a:rPr lang="en-US" sz="1400" dirty="0" err="1" smtClean="0"/>
              <a:t>dan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84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alir</a:t>
            </a:r>
            <a:r>
              <a:rPr lang="en-US" dirty="0" smtClean="0"/>
              <a:t> – </a:t>
            </a:r>
            <a:r>
              <a:rPr lang="en-US" dirty="0" err="1" smtClean="0"/>
              <a:t>penyelidikan</a:t>
            </a:r>
            <a:r>
              <a:rPr lang="en-US" dirty="0" smtClean="0"/>
              <a:t>/</a:t>
            </a:r>
            <a:r>
              <a:rPr lang="en-US" dirty="0" err="1" smtClean="0"/>
              <a:t>pensyarah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358882"/>
            <a:ext cx="8258028" cy="5080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2328" y="1997321"/>
            <a:ext cx="1351996" cy="738664"/>
          </a:xfrm>
          <a:prstGeom prst="rect">
            <a:avLst/>
          </a:prstGeom>
          <a:solidFill>
            <a:srgbClr val="5AD0D6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</a:t>
            </a:r>
            <a:r>
              <a:rPr lang="en-US" sz="1400" dirty="0" err="1" smtClean="0"/>
              <a:t>thn</a:t>
            </a:r>
            <a:r>
              <a:rPr lang="en-US" sz="1400" dirty="0" smtClean="0"/>
              <a:t> </a:t>
            </a:r>
            <a:r>
              <a:rPr lang="en-US" sz="1400" dirty="0" err="1" smtClean="0"/>
              <a:t>sangkutan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Industri</a:t>
            </a:r>
            <a:r>
              <a:rPr lang="en-US" sz="1400" dirty="0" smtClean="0"/>
              <a:t>, 2 </a:t>
            </a:r>
            <a:r>
              <a:rPr lang="en-US" sz="1400" dirty="0" err="1" smtClean="0"/>
              <a:t>thn</a:t>
            </a:r>
            <a:r>
              <a:rPr lang="en-US" sz="1400" dirty="0" smtClean="0"/>
              <a:t> research </a:t>
            </a:r>
            <a:r>
              <a:rPr lang="en-US" sz="1400" dirty="0" err="1" smtClean="0"/>
              <a:t>dan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722328" y="2735985"/>
            <a:ext cx="1351996" cy="7025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Hadir</a:t>
            </a:r>
            <a:r>
              <a:rPr lang="en-US" dirty="0" smtClean="0"/>
              <a:t> program/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professional (Continuous development program CPD)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582" y="1549400"/>
            <a:ext cx="8164735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8575" y="6172200"/>
            <a:ext cx="440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(folder UKM/IEM/Training)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300</Words>
  <Application>Microsoft Office PowerPoint</Application>
  <PresentationFormat>Custom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Bengkel laluan Laluan ke Arah Menjadi Jurutera Profesional  </vt:lpstr>
      <vt:lpstr>Agenda</vt:lpstr>
      <vt:lpstr>Jadual Pensyarah/Road map</vt:lpstr>
      <vt:lpstr>Apa yang perlu di pohon?</vt:lpstr>
      <vt:lpstr>PowerPoint Presentation</vt:lpstr>
      <vt:lpstr>Carta alir</vt:lpstr>
      <vt:lpstr>Carta alir – penyelidikan/pensyarah</vt:lpstr>
      <vt:lpstr>Carta alir – penyelidikan/pensyarah</vt:lpstr>
      <vt:lpstr>Hadir program/kursus pembangunan professional (Continuous development program CPD)</vt:lpstr>
      <vt:lpstr>Carta alir – penyelidikan/pensyarah</vt:lpstr>
      <vt:lpstr>Memohon menjadi ahli korporat peringkat 1</vt:lpstr>
      <vt:lpstr>Memohon menjadi ahli korporat peringkat 2</vt:lpstr>
      <vt:lpstr>Carta alir – penyelidikan/pensyarah</vt:lpstr>
      <vt:lpstr>Memohon menjadi PEng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User</cp:lastModifiedBy>
  <cp:revision>19</cp:revision>
  <dcterms:created xsi:type="dcterms:W3CDTF">2013-09-03T14:38:11Z</dcterms:created>
  <dcterms:modified xsi:type="dcterms:W3CDTF">2013-09-12T07:50:42Z</dcterms:modified>
</cp:coreProperties>
</file>